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3" r:id="rId1"/>
  </p:sldMasterIdLst>
  <p:notesMasterIdLst>
    <p:notesMasterId r:id="rId15"/>
  </p:notesMasterIdLst>
  <p:sldIdLst>
    <p:sldId id="266" r:id="rId2"/>
    <p:sldId id="267" r:id="rId3"/>
    <p:sldId id="269" r:id="rId4"/>
    <p:sldId id="271" r:id="rId5"/>
    <p:sldId id="273" r:id="rId6"/>
    <p:sldId id="274" r:id="rId7"/>
    <p:sldId id="275" r:id="rId8"/>
    <p:sldId id="276" r:id="rId9"/>
    <p:sldId id="277" r:id="rId10"/>
    <p:sldId id="278" r:id="rId11"/>
    <p:sldId id="279" r:id="rId12"/>
    <p:sldId id="280" r:id="rId13"/>
    <p:sldId id="281" r:id="rId14"/>
  </p:sldIdLst>
  <p:sldSz cx="12192000" cy="6858000"/>
  <p:notesSz cx="6858000" cy="9144000"/>
  <p:custDataLst>
    <p:tags r:id="rId16"/>
  </p:custDataLst>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6" autoAdjust="0"/>
  </p:normalViewPr>
  <p:slideViewPr>
    <p:cSldViewPr snapToGrid="0">
      <p:cViewPr varScale="1">
        <p:scale>
          <a:sx n="72" d="100"/>
          <a:sy n="72" d="100"/>
        </p:scale>
        <p:origin x="472" y="56"/>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97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C2E7044-5B15-FA4C-9782-C6B151F1EB7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n-US"/>
          </a:p>
        </p:txBody>
      </p:sp>
      <p:sp>
        <p:nvSpPr>
          <p:cNvPr id="3" name="Date Placeholder 2">
            <a:extLst>
              <a:ext uri="{FF2B5EF4-FFF2-40B4-BE49-F238E27FC236}">
                <a16:creationId xmlns:a16="http://schemas.microsoft.com/office/drawing/2014/main" id="{8AA53036-4AE1-7E49-97D2-94AA00F6E751}"/>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EE51AFBC-6736-F84E-B01E-5F0EB7AD03D0}" type="datetimeFigureOut">
              <a:rPr lang="en-US"/>
              <a:pPr>
                <a:defRPr/>
              </a:pPr>
              <a:t>10/21/2020</a:t>
            </a:fld>
            <a:endParaRPr lang="en-US"/>
          </a:p>
        </p:txBody>
      </p:sp>
      <p:sp>
        <p:nvSpPr>
          <p:cNvPr id="4" name="Slide Image Placeholder 3">
            <a:extLst>
              <a:ext uri="{FF2B5EF4-FFF2-40B4-BE49-F238E27FC236}">
                <a16:creationId xmlns:a16="http://schemas.microsoft.com/office/drawing/2014/main" id="{55C5920D-E95B-1B46-A8F5-40BB1238926E}"/>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a:extLst>
              <a:ext uri="{FF2B5EF4-FFF2-40B4-BE49-F238E27FC236}">
                <a16:creationId xmlns:a16="http://schemas.microsoft.com/office/drawing/2014/main" id="{011DE339-DD0D-2F48-A65E-308B602EA978}"/>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a:extLst>
              <a:ext uri="{FF2B5EF4-FFF2-40B4-BE49-F238E27FC236}">
                <a16:creationId xmlns:a16="http://schemas.microsoft.com/office/drawing/2014/main" id="{BD9DED5C-BFE0-1546-AA70-83FF5B685270}"/>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n-US"/>
          </a:p>
        </p:txBody>
      </p:sp>
      <p:sp>
        <p:nvSpPr>
          <p:cNvPr id="7" name="Slide Number Placeholder 6">
            <a:extLst>
              <a:ext uri="{FF2B5EF4-FFF2-40B4-BE49-F238E27FC236}">
                <a16:creationId xmlns:a16="http://schemas.microsoft.com/office/drawing/2014/main" id="{4B0BEBCA-E264-5B4B-A376-4233BDA63C33}"/>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defRPr>
            </a:lvl1pPr>
          </a:lstStyle>
          <a:p>
            <a:pPr>
              <a:defRPr/>
            </a:pPr>
            <a:fld id="{1CC06776-B046-B547-9777-FBDFF889AFA6}" type="slidenum">
              <a:rPr lang="en-US"/>
              <a:pPr>
                <a:defRPr/>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a:extLst>
              <a:ext uri="{FF2B5EF4-FFF2-40B4-BE49-F238E27FC236}">
                <a16:creationId xmlns:a16="http://schemas.microsoft.com/office/drawing/2014/main" id="{5EB2BDD0-298C-524D-BD6A-B0F14C7C85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9698" name="Notes Placeholder 2">
            <a:extLst>
              <a:ext uri="{FF2B5EF4-FFF2-40B4-BE49-F238E27FC236}">
                <a16:creationId xmlns:a16="http://schemas.microsoft.com/office/drawing/2014/main" id="{0EAFD3ED-7525-8D47-9F3F-E0294676333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29699" name="Slide Number Placeholder 3">
            <a:extLst>
              <a:ext uri="{FF2B5EF4-FFF2-40B4-BE49-F238E27FC236}">
                <a16:creationId xmlns:a16="http://schemas.microsoft.com/office/drawing/2014/main" id="{0336D17D-058E-6C40-84BE-A2F4A789661A}"/>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8F303196-5C5A-034D-9764-0B38F38D2FD5}" type="slidenum">
              <a:rPr lang="en-US" altLang="en-US" smtClean="0"/>
              <a:pPr fontAlgn="base">
                <a:spcBef>
                  <a:spcPct val="0"/>
                </a:spcBef>
                <a:spcAft>
                  <a:spcPct val="0"/>
                </a:spcAft>
              </a:pPr>
              <a:t>1</a:t>
            </a:fld>
            <a:endParaRPr lang="en-US"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a:extLst>
              <a:ext uri="{FF2B5EF4-FFF2-40B4-BE49-F238E27FC236}">
                <a16:creationId xmlns:a16="http://schemas.microsoft.com/office/drawing/2014/main" id="{B16F2183-EB4E-1148-AC95-DE5C371A30D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1746" name="Notes Placeholder 2">
            <a:extLst>
              <a:ext uri="{FF2B5EF4-FFF2-40B4-BE49-F238E27FC236}">
                <a16:creationId xmlns:a16="http://schemas.microsoft.com/office/drawing/2014/main" id="{7439B6AE-4810-024F-B499-86E69433A1E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p>
        </p:txBody>
      </p:sp>
      <p:sp>
        <p:nvSpPr>
          <p:cNvPr id="31747" name="Slide Number Placeholder 3">
            <a:extLst>
              <a:ext uri="{FF2B5EF4-FFF2-40B4-BE49-F238E27FC236}">
                <a16:creationId xmlns:a16="http://schemas.microsoft.com/office/drawing/2014/main" id="{70A86763-68A0-DF4D-837B-BAEACEF9F171}"/>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fontAlgn="base">
              <a:spcBef>
                <a:spcPct val="0"/>
              </a:spcBef>
              <a:spcAft>
                <a:spcPct val="0"/>
              </a:spcAft>
            </a:pPr>
            <a:fld id="{CA118B47-EF0D-8A46-86C4-3F68D3BB9F77}" type="slidenum">
              <a:rPr lang="en-US" altLang="en-US" smtClean="0"/>
              <a:pPr fontAlgn="base">
                <a:spcBef>
                  <a:spcPct val="0"/>
                </a:spcBef>
                <a:spcAft>
                  <a:spcPct val="0"/>
                </a:spcAft>
              </a:pPr>
              <a:t>2</a:t>
            </a:fld>
            <a:endParaRPr lang="en-US"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Title Slide Option 1">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5E6520E-2CCF-A84A-B040-7E326394690D}"/>
              </a:ext>
            </a:extLst>
          </p:cNvPr>
          <p:cNvSpPr/>
          <p:nvPr userDrawn="1"/>
        </p:nvSpPr>
        <p:spPr>
          <a:xfrm>
            <a:off x="0" y="0"/>
            <a:ext cx="12192000" cy="6858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5" name="Oval 4">
            <a:extLst>
              <a:ext uri="{FF2B5EF4-FFF2-40B4-BE49-F238E27FC236}">
                <a16:creationId xmlns:a16="http://schemas.microsoft.com/office/drawing/2014/main" id="{5EC5C60C-DA96-9941-8768-7A13FD301352}"/>
              </a:ext>
            </a:extLst>
          </p:cNvPr>
          <p:cNvSpPr/>
          <p:nvPr userDrawn="1"/>
        </p:nvSpPr>
        <p:spPr>
          <a:xfrm>
            <a:off x="3351213" y="700088"/>
            <a:ext cx="5489575" cy="5457825"/>
          </a:xfrm>
          <a:prstGeom prst="ellipse">
            <a:avLst/>
          </a:prstGeom>
          <a:solidFill>
            <a:schemeClr val="tx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grpSp>
        <p:nvGrpSpPr>
          <p:cNvPr id="9" name="Group 8">
            <a:extLst>
              <a:ext uri="{FF2B5EF4-FFF2-40B4-BE49-F238E27FC236}">
                <a16:creationId xmlns:a16="http://schemas.microsoft.com/office/drawing/2014/main" id="{448EF677-8D00-E24F-94C5-F01E3BF9186F}"/>
              </a:ext>
            </a:extLst>
          </p:cNvPr>
          <p:cNvGrpSpPr/>
          <p:nvPr userDrawn="1"/>
        </p:nvGrpSpPr>
        <p:grpSpPr>
          <a:xfrm>
            <a:off x="5703147" y="3346450"/>
            <a:ext cx="785707" cy="192088"/>
            <a:chOff x="5696373" y="3346450"/>
            <a:chExt cx="785707" cy="192088"/>
          </a:xfrm>
        </p:grpSpPr>
        <p:sp>
          <p:nvSpPr>
            <p:cNvPr id="6" name="Oval 5">
              <a:extLst>
                <a:ext uri="{FF2B5EF4-FFF2-40B4-BE49-F238E27FC236}">
                  <a16:creationId xmlns:a16="http://schemas.microsoft.com/office/drawing/2014/main" id="{87D127DC-5439-7542-9F22-AB75514DF8A2}"/>
                </a:ext>
              </a:extLst>
            </p:cNvPr>
            <p:cNvSpPr/>
            <p:nvPr userDrawn="1"/>
          </p:nvSpPr>
          <p:spPr>
            <a:xfrm>
              <a:off x="5994135" y="3346450"/>
              <a:ext cx="191030" cy="1920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7" name="Oval 6">
              <a:extLst>
                <a:ext uri="{FF2B5EF4-FFF2-40B4-BE49-F238E27FC236}">
                  <a16:creationId xmlns:a16="http://schemas.microsoft.com/office/drawing/2014/main" id="{255F9312-4008-4345-B887-EE3FEA6CFEAE}"/>
                </a:ext>
              </a:extLst>
            </p:cNvPr>
            <p:cNvSpPr/>
            <p:nvPr userDrawn="1"/>
          </p:nvSpPr>
          <p:spPr>
            <a:xfrm>
              <a:off x="6288088" y="3346450"/>
              <a:ext cx="193992" cy="1920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Oval 7">
              <a:extLst>
                <a:ext uri="{FF2B5EF4-FFF2-40B4-BE49-F238E27FC236}">
                  <a16:creationId xmlns:a16="http://schemas.microsoft.com/office/drawing/2014/main" id="{9CB9E724-D0EE-C746-8056-C90723D0ECBA}"/>
                </a:ext>
              </a:extLst>
            </p:cNvPr>
            <p:cNvSpPr/>
            <p:nvPr userDrawn="1"/>
          </p:nvSpPr>
          <p:spPr>
            <a:xfrm>
              <a:off x="5696373" y="3346450"/>
              <a:ext cx="194840" cy="1920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grpSp>
      <p:sp>
        <p:nvSpPr>
          <p:cNvPr id="2" name="Title 1"/>
          <p:cNvSpPr>
            <a:spLocks noGrp="1"/>
          </p:cNvSpPr>
          <p:nvPr>
            <p:ph type="ctrTitle"/>
          </p:nvPr>
        </p:nvSpPr>
        <p:spPr>
          <a:xfrm>
            <a:off x="4095806" y="1675328"/>
            <a:ext cx="4000388" cy="1332242"/>
          </a:xfrm>
        </p:spPr>
        <p:txBody>
          <a:bodyPr>
            <a:noAutofit/>
          </a:bodyPr>
          <a:lstStyle>
            <a:lvl1pPr algn="ctr">
              <a:defRPr sz="42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3" name="Subtitle 2"/>
          <p:cNvSpPr>
            <a:spLocks noGrp="1"/>
          </p:cNvSpPr>
          <p:nvPr>
            <p:ph type="subTitle" idx="1"/>
          </p:nvPr>
        </p:nvSpPr>
        <p:spPr>
          <a:xfrm>
            <a:off x="3696473" y="3862276"/>
            <a:ext cx="4763716" cy="709724"/>
          </a:xfrm>
        </p:spPr>
        <p:txBody>
          <a:bodyPr anchor="ctr">
            <a:noAutofit/>
          </a:bodyPr>
          <a:lstStyle>
            <a:lvl1pPr marL="0" indent="0" algn="ctr">
              <a:buNone/>
              <a:defRPr sz="2200" i="1">
                <a:solidFill>
                  <a:schemeClr val="bg1"/>
                </a:solidFill>
                <a:latin typeface="+mn-lt"/>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4006989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fltVal val="0"/>
                                          </p:val>
                                        </p:tav>
                                        <p:tav tm="100000">
                                          <p:val>
                                            <p:strVal val="#ppt_h"/>
                                          </p:val>
                                        </p:tav>
                                      </p:tavLst>
                                    </p:anim>
                                    <p:animEffect transition="in" filter="fade">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Page Title 3 Slide">
    <p:bg>
      <p:bgPr>
        <a:blipFill>
          <a:blip r:embed="rId2"/>
          <a:stretch>
            <a:fillRect/>
          </a:stretch>
        </a:blip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F370304-2217-994C-AAB1-D32CE625EDA7}"/>
              </a:ext>
            </a:extLst>
          </p:cNvPr>
          <p:cNvSpPr/>
          <p:nvPr userDrawn="1"/>
        </p:nvSpPr>
        <p:spPr>
          <a:xfrm>
            <a:off x="542925" y="366523"/>
            <a:ext cx="11125200" cy="6096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6" name="Title 1">
            <a:extLst>
              <a:ext uri="{FF2B5EF4-FFF2-40B4-BE49-F238E27FC236}">
                <a16:creationId xmlns:a16="http://schemas.microsoft.com/office/drawing/2014/main" id="{DE9BDE16-B340-7542-9280-7D4837E5A41F}"/>
              </a:ext>
            </a:extLst>
          </p:cNvPr>
          <p:cNvSpPr>
            <a:spLocks noGrp="1"/>
          </p:cNvSpPr>
          <p:nvPr>
            <p:ph type="ctrTitle"/>
          </p:nvPr>
        </p:nvSpPr>
        <p:spPr>
          <a:xfrm>
            <a:off x="1073625" y="461317"/>
            <a:ext cx="10008359" cy="1211047"/>
          </a:xfrm>
        </p:spPr>
        <p:txBody>
          <a:bodyPr>
            <a:noAutofit/>
          </a:bodyPr>
          <a:lstStyle>
            <a:lvl1pPr marL="0" algn="l">
              <a:defRPr sz="57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7" name="Text Placeholder 9">
            <a:extLst>
              <a:ext uri="{FF2B5EF4-FFF2-40B4-BE49-F238E27FC236}">
                <a16:creationId xmlns:a16="http://schemas.microsoft.com/office/drawing/2014/main" id="{F3504CB2-C36C-4847-80A6-049FBE75C570}"/>
              </a:ext>
            </a:extLst>
          </p:cNvPr>
          <p:cNvSpPr>
            <a:spLocks noGrp="1"/>
          </p:cNvSpPr>
          <p:nvPr>
            <p:ph type="body" sz="quarter" idx="10" hasCustomPrompt="1"/>
          </p:nvPr>
        </p:nvSpPr>
        <p:spPr>
          <a:xfrm>
            <a:off x="1073623" y="1874520"/>
            <a:ext cx="4855845" cy="4360024"/>
          </a:xfrm>
        </p:spPr>
        <p:txBody>
          <a:bodyPr numCol="1" spcCol="182880">
            <a:normAutofit/>
          </a:bodyPr>
          <a:lstStyle>
            <a:lvl1pPr marL="0" indent="0">
              <a:lnSpc>
                <a:spcPct val="100000"/>
              </a:lnSpc>
              <a:buFontTx/>
              <a:buNone/>
              <a:defRPr sz="2000" b="1">
                <a:solidFill>
                  <a:schemeClr val="bg1"/>
                </a:solidFill>
                <a:latin typeface="+mn-lt"/>
                <a:cs typeface="Arial" panose="020B0604020202020204" pitchFamily="34" charset="0"/>
              </a:defRPr>
            </a:lvl1pPr>
            <a:lvl2pPr marL="457200" indent="0">
              <a:lnSpc>
                <a:spcPct val="100000"/>
              </a:lnSpc>
              <a:buFontTx/>
              <a:buNone/>
              <a:defRPr sz="2000" b="1">
                <a:solidFill>
                  <a:schemeClr val="bg1"/>
                </a:solidFill>
                <a:latin typeface="+mn-lt"/>
                <a:cs typeface="Arial" panose="020B0604020202020204" pitchFamily="34" charset="0"/>
              </a:defRPr>
            </a:lvl2pPr>
            <a:lvl3pPr marL="914400" indent="0">
              <a:lnSpc>
                <a:spcPct val="100000"/>
              </a:lnSpc>
              <a:buFontTx/>
              <a:buNone/>
              <a:defRPr sz="2000" b="1">
                <a:solidFill>
                  <a:schemeClr val="bg1"/>
                </a:solidFill>
                <a:latin typeface="+mn-lt"/>
                <a:cs typeface="Arial" panose="020B0604020202020204" pitchFamily="34" charset="0"/>
              </a:defRPr>
            </a:lvl3pPr>
            <a:lvl4pPr marL="1371600" indent="0">
              <a:lnSpc>
                <a:spcPct val="100000"/>
              </a:lnSpc>
              <a:buFontTx/>
              <a:buNone/>
              <a:defRPr sz="2000" b="1">
                <a:solidFill>
                  <a:schemeClr val="bg1"/>
                </a:solidFill>
                <a:latin typeface="+mn-lt"/>
                <a:cs typeface="Arial" panose="020B0604020202020204" pitchFamily="34" charset="0"/>
              </a:defRPr>
            </a:lvl4pPr>
            <a:lvl5pPr marL="1828800" indent="0">
              <a:lnSpc>
                <a:spcPct val="100000"/>
              </a:lnSpc>
              <a:buFontTx/>
              <a:buNone/>
              <a:defRPr sz="2000" b="1">
                <a:solidFill>
                  <a:schemeClr val="bg1"/>
                </a:solidFill>
                <a:latin typeface="+mn-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 Placeholder 9">
            <a:extLst>
              <a:ext uri="{FF2B5EF4-FFF2-40B4-BE49-F238E27FC236}">
                <a16:creationId xmlns:a16="http://schemas.microsoft.com/office/drawing/2014/main" id="{4765BE69-5D34-4B4C-B9F0-4645314AC87E}"/>
              </a:ext>
            </a:extLst>
          </p:cNvPr>
          <p:cNvSpPr>
            <a:spLocks noGrp="1"/>
          </p:cNvSpPr>
          <p:nvPr>
            <p:ph type="body" sz="quarter" idx="11" hasCustomPrompt="1"/>
          </p:nvPr>
        </p:nvSpPr>
        <p:spPr>
          <a:xfrm>
            <a:off x="6226139" y="1874520"/>
            <a:ext cx="4855845" cy="4360024"/>
          </a:xfrm>
        </p:spPr>
        <p:txBody>
          <a:bodyPr numCol="1" spcCol="182880">
            <a:normAutofit/>
          </a:bodyPr>
          <a:lstStyle>
            <a:lvl1pPr marL="0" indent="0">
              <a:lnSpc>
                <a:spcPct val="100000"/>
              </a:lnSpc>
              <a:buFontTx/>
              <a:buNone/>
              <a:defRPr sz="2000" b="1">
                <a:solidFill>
                  <a:schemeClr val="bg1"/>
                </a:solidFill>
                <a:latin typeface="+mn-lt"/>
                <a:cs typeface="Arial" panose="020B0604020202020204" pitchFamily="34" charset="0"/>
              </a:defRPr>
            </a:lvl1pPr>
            <a:lvl2pPr marL="457200" indent="0">
              <a:lnSpc>
                <a:spcPct val="100000"/>
              </a:lnSpc>
              <a:buFontTx/>
              <a:buNone/>
              <a:defRPr sz="2000" b="1">
                <a:solidFill>
                  <a:schemeClr val="bg1"/>
                </a:solidFill>
                <a:latin typeface="+mn-lt"/>
                <a:cs typeface="Arial" panose="020B0604020202020204" pitchFamily="34" charset="0"/>
              </a:defRPr>
            </a:lvl2pPr>
            <a:lvl3pPr marL="914400" indent="0">
              <a:lnSpc>
                <a:spcPct val="100000"/>
              </a:lnSpc>
              <a:buFontTx/>
              <a:buNone/>
              <a:defRPr sz="2000" b="1">
                <a:solidFill>
                  <a:schemeClr val="bg1"/>
                </a:solidFill>
                <a:latin typeface="+mn-lt"/>
                <a:cs typeface="Arial" panose="020B0604020202020204" pitchFamily="34" charset="0"/>
              </a:defRPr>
            </a:lvl3pPr>
            <a:lvl4pPr marL="1371600" indent="0">
              <a:lnSpc>
                <a:spcPct val="100000"/>
              </a:lnSpc>
              <a:buFontTx/>
              <a:buNone/>
              <a:defRPr sz="2000" b="1">
                <a:solidFill>
                  <a:schemeClr val="bg1"/>
                </a:solidFill>
                <a:latin typeface="+mn-lt"/>
                <a:cs typeface="Arial" panose="020B0604020202020204" pitchFamily="34" charset="0"/>
              </a:defRPr>
            </a:lvl4pPr>
            <a:lvl5pPr marL="1828800" indent="0">
              <a:lnSpc>
                <a:spcPct val="100000"/>
              </a:lnSpc>
              <a:buFontTx/>
              <a:buNone/>
              <a:defRPr sz="2000" b="1">
                <a:solidFill>
                  <a:schemeClr val="bg1"/>
                </a:solidFill>
                <a:latin typeface="+mn-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65027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Page Title 4 Slide">
    <p:bg>
      <p:bgPr>
        <a:blipFill>
          <a:blip r:embed="rId2"/>
          <a:stretch>
            <a:fillRect/>
          </a:stretch>
        </a:blip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CA356540-5534-654B-8100-E89AC29DF686}"/>
              </a:ext>
            </a:extLst>
          </p:cNvPr>
          <p:cNvSpPr/>
          <p:nvPr userDrawn="1"/>
        </p:nvSpPr>
        <p:spPr>
          <a:xfrm>
            <a:off x="0" y="0"/>
            <a:ext cx="12172950" cy="6858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790507" y="490967"/>
            <a:ext cx="10540101" cy="1211047"/>
          </a:xfrm>
        </p:spPr>
        <p:txBody>
          <a:bodyPr>
            <a:noAutofit/>
          </a:bodyPr>
          <a:lstStyle>
            <a:lvl1pPr marL="0" algn="ctr">
              <a:defRPr sz="5700" b="1">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24" name="Text Placeholder 9"/>
          <p:cNvSpPr>
            <a:spLocks noGrp="1"/>
          </p:cNvSpPr>
          <p:nvPr>
            <p:ph type="body" sz="quarter" idx="10"/>
          </p:nvPr>
        </p:nvSpPr>
        <p:spPr>
          <a:xfrm>
            <a:off x="1896643" y="2160676"/>
            <a:ext cx="9433965" cy="1042416"/>
          </a:xfrm>
        </p:spPr>
        <p:txBody>
          <a:bodyPr spcCol="182880">
            <a:normAutofit/>
          </a:bodyPr>
          <a:lstStyle>
            <a:lvl1pPr marL="0" indent="0">
              <a:lnSpc>
                <a:spcPct val="100000"/>
              </a:lnSpc>
              <a:buFontTx/>
              <a:buNone/>
              <a:defRPr sz="1600" b="0">
                <a:solidFill>
                  <a:schemeClr val="bg1"/>
                </a:solidFill>
                <a:latin typeface="+mn-lt"/>
                <a:cs typeface="Arial" panose="020B0604020202020204" pitchFamily="34" charset="0"/>
              </a:defRPr>
            </a:lvl1pPr>
            <a:lvl2pPr marL="457200" indent="0">
              <a:lnSpc>
                <a:spcPct val="100000"/>
              </a:lnSpc>
              <a:buFontTx/>
              <a:buNone/>
              <a:defRPr sz="1600" b="0">
                <a:solidFill>
                  <a:schemeClr val="bg1"/>
                </a:solidFill>
                <a:latin typeface="+mn-lt"/>
                <a:cs typeface="Arial" panose="020B0604020202020204" pitchFamily="34" charset="0"/>
              </a:defRPr>
            </a:lvl2pPr>
            <a:lvl3pPr marL="914400" indent="0">
              <a:lnSpc>
                <a:spcPct val="100000"/>
              </a:lnSpc>
              <a:buFontTx/>
              <a:buNone/>
              <a:defRPr sz="1600" b="0">
                <a:solidFill>
                  <a:schemeClr val="bg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a:t>Click to edit Master text styles</a:t>
            </a:r>
          </a:p>
          <a:p>
            <a:pPr lvl="1"/>
            <a:r>
              <a:rPr lang="en-US"/>
              <a:t>Second level</a:t>
            </a:r>
          </a:p>
          <a:p>
            <a:pPr lvl="2"/>
            <a:r>
              <a:rPr lang="en-US"/>
              <a:t>Third level</a:t>
            </a:r>
          </a:p>
        </p:txBody>
      </p:sp>
      <p:sp>
        <p:nvSpPr>
          <p:cNvPr id="14" name="Text Placeholder 9"/>
          <p:cNvSpPr>
            <a:spLocks noGrp="1"/>
          </p:cNvSpPr>
          <p:nvPr>
            <p:ph type="body" sz="quarter" idx="22"/>
          </p:nvPr>
        </p:nvSpPr>
        <p:spPr>
          <a:xfrm>
            <a:off x="1896643" y="3557015"/>
            <a:ext cx="9433965" cy="1042416"/>
          </a:xfrm>
        </p:spPr>
        <p:txBody>
          <a:bodyPr spcCol="182880">
            <a:normAutofit/>
          </a:bodyPr>
          <a:lstStyle>
            <a:lvl1pPr marL="0" indent="0">
              <a:lnSpc>
                <a:spcPct val="100000"/>
              </a:lnSpc>
              <a:buFontTx/>
              <a:buNone/>
              <a:defRPr sz="1600" b="0">
                <a:solidFill>
                  <a:schemeClr val="bg1"/>
                </a:solidFill>
                <a:latin typeface="+mn-lt"/>
                <a:cs typeface="Arial" panose="020B0604020202020204" pitchFamily="34" charset="0"/>
              </a:defRPr>
            </a:lvl1pPr>
            <a:lvl2pPr marL="457200" indent="0">
              <a:lnSpc>
                <a:spcPct val="100000"/>
              </a:lnSpc>
              <a:buFontTx/>
              <a:buNone/>
              <a:defRPr sz="1600" b="0">
                <a:solidFill>
                  <a:schemeClr val="bg1"/>
                </a:solidFill>
                <a:latin typeface="+mn-lt"/>
                <a:cs typeface="Arial" panose="020B0604020202020204" pitchFamily="34" charset="0"/>
              </a:defRPr>
            </a:lvl2pPr>
            <a:lvl3pPr marL="914400" indent="0">
              <a:lnSpc>
                <a:spcPct val="100000"/>
              </a:lnSpc>
              <a:buFontTx/>
              <a:buNone/>
              <a:defRPr sz="1600" b="0">
                <a:solidFill>
                  <a:schemeClr val="bg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a:t>Click to edit Master text styles</a:t>
            </a:r>
          </a:p>
          <a:p>
            <a:pPr lvl="1"/>
            <a:r>
              <a:rPr lang="en-US"/>
              <a:t>Second level</a:t>
            </a:r>
          </a:p>
          <a:p>
            <a:pPr lvl="2"/>
            <a:r>
              <a:rPr lang="en-US"/>
              <a:t>Third level</a:t>
            </a:r>
          </a:p>
        </p:txBody>
      </p:sp>
      <p:sp>
        <p:nvSpPr>
          <p:cNvPr id="15" name="Text Placeholder 9"/>
          <p:cNvSpPr>
            <a:spLocks noGrp="1"/>
          </p:cNvSpPr>
          <p:nvPr>
            <p:ph type="body" sz="quarter" idx="23"/>
          </p:nvPr>
        </p:nvSpPr>
        <p:spPr>
          <a:xfrm>
            <a:off x="1896643" y="4953354"/>
            <a:ext cx="9433965" cy="1042416"/>
          </a:xfrm>
        </p:spPr>
        <p:txBody>
          <a:bodyPr spcCol="182880">
            <a:normAutofit/>
          </a:bodyPr>
          <a:lstStyle>
            <a:lvl1pPr marL="0" indent="0">
              <a:lnSpc>
                <a:spcPct val="100000"/>
              </a:lnSpc>
              <a:buFontTx/>
              <a:buNone/>
              <a:defRPr sz="1600" b="0">
                <a:solidFill>
                  <a:schemeClr val="bg1"/>
                </a:solidFill>
                <a:latin typeface="+mn-lt"/>
                <a:cs typeface="Arial" panose="020B0604020202020204" pitchFamily="34" charset="0"/>
              </a:defRPr>
            </a:lvl1pPr>
            <a:lvl2pPr marL="457200" indent="0">
              <a:lnSpc>
                <a:spcPct val="100000"/>
              </a:lnSpc>
              <a:buFontTx/>
              <a:buNone/>
              <a:defRPr sz="1600" b="0">
                <a:solidFill>
                  <a:schemeClr val="bg1"/>
                </a:solidFill>
                <a:latin typeface="+mn-lt"/>
                <a:cs typeface="Arial" panose="020B0604020202020204" pitchFamily="34" charset="0"/>
              </a:defRPr>
            </a:lvl2pPr>
            <a:lvl3pPr marL="914400" indent="0">
              <a:lnSpc>
                <a:spcPct val="100000"/>
              </a:lnSpc>
              <a:buFontTx/>
              <a:buNone/>
              <a:defRPr sz="1600" b="0">
                <a:solidFill>
                  <a:schemeClr val="bg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a:t>Click to edit Master text styles</a:t>
            </a:r>
          </a:p>
          <a:p>
            <a:pPr lvl="1"/>
            <a:r>
              <a:rPr lang="en-US"/>
              <a:t>Second level</a:t>
            </a:r>
          </a:p>
          <a:p>
            <a:pPr lvl="2"/>
            <a:r>
              <a:rPr lang="en-US"/>
              <a:t>Third level</a:t>
            </a:r>
          </a:p>
        </p:txBody>
      </p:sp>
      <p:sp>
        <p:nvSpPr>
          <p:cNvPr id="16" name="Freeform 7">
            <a:extLst>
              <a:ext uri="{FF2B5EF4-FFF2-40B4-BE49-F238E27FC236}">
                <a16:creationId xmlns:a16="http://schemas.microsoft.com/office/drawing/2014/main" id="{A1AD5348-F4C4-F94E-ABD5-6F64F7656FB3}"/>
              </a:ext>
            </a:extLst>
          </p:cNvPr>
          <p:cNvSpPr>
            <a:spLocks/>
          </p:cNvSpPr>
          <p:nvPr userDrawn="1"/>
        </p:nvSpPr>
        <p:spPr bwMode="auto">
          <a:xfrm>
            <a:off x="790507" y="2246965"/>
            <a:ext cx="813006" cy="777100"/>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solidFill>
                <a:schemeClr val="bg1"/>
              </a:solidFill>
              <a:latin typeface="Arial" panose="020B0604020202020204" pitchFamily="34" charset="0"/>
              <a:cs typeface="Arial" panose="020B0604020202020204" pitchFamily="34" charset="0"/>
            </a:endParaRPr>
          </a:p>
        </p:txBody>
      </p:sp>
      <p:sp>
        <p:nvSpPr>
          <p:cNvPr id="17" name="Freeform 7">
            <a:extLst>
              <a:ext uri="{FF2B5EF4-FFF2-40B4-BE49-F238E27FC236}">
                <a16:creationId xmlns:a16="http://schemas.microsoft.com/office/drawing/2014/main" id="{E0905B88-AC32-004B-897C-CF7D836D9CCF}"/>
              </a:ext>
            </a:extLst>
          </p:cNvPr>
          <p:cNvSpPr>
            <a:spLocks/>
          </p:cNvSpPr>
          <p:nvPr userDrawn="1"/>
        </p:nvSpPr>
        <p:spPr bwMode="auto">
          <a:xfrm>
            <a:off x="797132" y="5116062"/>
            <a:ext cx="813006" cy="777100"/>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solidFill>
                <a:schemeClr val="bg1"/>
              </a:solidFill>
              <a:latin typeface="Arial" panose="020B0604020202020204" pitchFamily="34" charset="0"/>
              <a:cs typeface="Arial" panose="020B0604020202020204" pitchFamily="34" charset="0"/>
            </a:endParaRPr>
          </a:p>
        </p:txBody>
      </p:sp>
      <p:sp>
        <p:nvSpPr>
          <p:cNvPr id="18" name="Freeform 7">
            <a:extLst>
              <a:ext uri="{FF2B5EF4-FFF2-40B4-BE49-F238E27FC236}">
                <a16:creationId xmlns:a16="http://schemas.microsoft.com/office/drawing/2014/main" id="{CFB5491F-FDF0-8A4C-802D-FADA00F43A22}"/>
              </a:ext>
            </a:extLst>
          </p:cNvPr>
          <p:cNvSpPr>
            <a:spLocks/>
          </p:cNvSpPr>
          <p:nvPr userDrawn="1"/>
        </p:nvSpPr>
        <p:spPr bwMode="auto">
          <a:xfrm>
            <a:off x="790508" y="3744465"/>
            <a:ext cx="813006" cy="777100"/>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87799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Page Title 5 Slide">
    <p:bg>
      <p:bgPr>
        <a:blipFill>
          <a:blip r:embed="rId2"/>
          <a:stretch>
            <a:fillRect/>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C69D417-F18D-6C49-B969-D6C8144C4C1B}"/>
              </a:ext>
            </a:extLst>
          </p:cNvPr>
          <p:cNvSpPr/>
          <p:nvPr userDrawn="1"/>
        </p:nvSpPr>
        <p:spPr>
          <a:xfrm>
            <a:off x="-1588" y="13252"/>
            <a:ext cx="12193588" cy="6858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6202019" y="713340"/>
            <a:ext cx="5485464" cy="1105077"/>
          </a:xfrm>
        </p:spPr>
        <p:txBody>
          <a:bodyPr>
            <a:noAutofit/>
          </a:bodyPr>
          <a:lstStyle>
            <a:lvl1pPr marL="0" algn="l">
              <a:defRPr sz="3300" b="1">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24" name="Text Placeholder 9"/>
          <p:cNvSpPr>
            <a:spLocks noGrp="1"/>
          </p:cNvSpPr>
          <p:nvPr>
            <p:ph type="body" sz="quarter" idx="10"/>
          </p:nvPr>
        </p:nvSpPr>
        <p:spPr>
          <a:xfrm>
            <a:off x="6202019" y="1818417"/>
            <a:ext cx="5485464" cy="4413325"/>
          </a:xfrm>
        </p:spPr>
        <p:txBody>
          <a:bodyPr spcCol="182880">
            <a:normAutofit/>
          </a:bodyPr>
          <a:lstStyle>
            <a:lvl1pPr marL="0" indent="0">
              <a:lnSpc>
                <a:spcPct val="100000"/>
              </a:lnSpc>
              <a:buFontTx/>
              <a:buNone/>
              <a:defRPr sz="1600" b="0">
                <a:solidFill>
                  <a:schemeClr val="bg1"/>
                </a:solidFill>
                <a:latin typeface="+mn-lt"/>
                <a:cs typeface="Arial" panose="020B0604020202020204" pitchFamily="34" charset="0"/>
              </a:defRPr>
            </a:lvl1pPr>
            <a:lvl2pPr marL="457200" indent="0">
              <a:lnSpc>
                <a:spcPct val="100000"/>
              </a:lnSpc>
              <a:buFontTx/>
              <a:buNone/>
              <a:defRPr sz="1600" b="0">
                <a:solidFill>
                  <a:schemeClr val="bg1"/>
                </a:solidFill>
                <a:latin typeface="+mn-lt"/>
                <a:cs typeface="Arial" panose="020B0604020202020204" pitchFamily="34" charset="0"/>
              </a:defRPr>
            </a:lvl2pPr>
            <a:lvl3pPr marL="914400" indent="0">
              <a:lnSpc>
                <a:spcPct val="100000"/>
              </a:lnSpc>
              <a:buFontTx/>
              <a:buNone/>
              <a:defRPr sz="1600" b="0">
                <a:solidFill>
                  <a:schemeClr val="bg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a:t>Click to edit Master text styles</a:t>
            </a:r>
          </a:p>
          <a:p>
            <a:pPr lvl="1"/>
            <a:r>
              <a:rPr lang="en-US"/>
              <a:t>Second level</a:t>
            </a:r>
          </a:p>
          <a:p>
            <a:pPr lvl="2"/>
            <a:r>
              <a:rPr lang="en-US"/>
              <a:t>Third level</a:t>
            </a:r>
          </a:p>
        </p:txBody>
      </p:sp>
      <p:sp>
        <p:nvSpPr>
          <p:cNvPr id="8" name="Oval 7">
            <a:extLst>
              <a:ext uri="{FF2B5EF4-FFF2-40B4-BE49-F238E27FC236}">
                <a16:creationId xmlns:a16="http://schemas.microsoft.com/office/drawing/2014/main" id="{6C16F715-A360-0847-860D-808D2F0BB9C8}"/>
              </a:ext>
            </a:extLst>
          </p:cNvPr>
          <p:cNvSpPr/>
          <p:nvPr userDrawn="1"/>
        </p:nvSpPr>
        <p:spPr>
          <a:xfrm>
            <a:off x="326679" y="713340"/>
            <a:ext cx="5489575" cy="5457825"/>
          </a:xfrm>
          <a:prstGeom prst="ellipse">
            <a:avLst/>
          </a:prstGeom>
          <a:solidFill>
            <a:schemeClr val="tx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Title 1">
            <a:extLst>
              <a:ext uri="{FF2B5EF4-FFF2-40B4-BE49-F238E27FC236}">
                <a16:creationId xmlns:a16="http://schemas.microsoft.com/office/drawing/2014/main" id="{07878E07-08CD-9647-8B49-DC09266F23AF}"/>
              </a:ext>
            </a:extLst>
          </p:cNvPr>
          <p:cNvSpPr txBox="1">
            <a:spLocks/>
          </p:cNvSpPr>
          <p:nvPr userDrawn="1"/>
        </p:nvSpPr>
        <p:spPr bwMode="auto">
          <a:xfrm>
            <a:off x="535507" y="2465508"/>
            <a:ext cx="5084618" cy="19257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marL="0" algn="ctr" rtl="0" eaLnBrk="0" fontAlgn="base" hangingPunct="0">
              <a:lnSpc>
                <a:spcPct val="90000"/>
              </a:lnSpc>
              <a:spcBef>
                <a:spcPct val="0"/>
              </a:spcBef>
              <a:spcAft>
                <a:spcPct val="0"/>
              </a:spcAft>
              <a:defRPr sz="3600" b="0" kern="1200">
                <a:solidFill>
                  <a:schemeClr val="bg1"/>
                </a:solidFill>
                <a:latin typeface="Arial" panose="020B0604020202020204" pitchFamily="34" charset="0"/>
                <a:ea typeface="+mj-ea"/>
                <a:cs typeface="Arial" panose="020B0604020202020204" pitchFamily="34" charset="0"/>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a:lstStyle>
          <a:p>
            <a:r>
              <a:rPr lang="en-US">
                <a:latin typeface="+mj-lt"/>
              </a:rPr>
              <a:t>Click to edit Master title style</a:t>
            </a:r>
            <a:endParaRPr lang="en-US" dirty="0">
              <a:latin typeface="+mj-lt"/>
            </a:endParaRPr>
          </a:p>
        </p:txBody>
      </p:sp>
    </p:spTree>
    <p:extLst>
      <p:ext uri="{BB962C8B-B14F-4D97-AF65-F5344CB8AC3E}">
        <p14:creationId xmlns:p14="http://schemas.microsoft.com/office/powerpoint/2010/main" val="1556290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8" grpId="0" animBg="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Page Title 6 Slide">
    <p:bg>
      <p:bgPr>
        <a:blipFill>
          <a:blip r:embed="rId2"/>
          <a:stretch>
            <a:fillRect/>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0571ED9-AE3B-4846-93C5-82E9047AAD9C}"/>
              </a:ext>
            </a:extLst>
          </p:cNvPr>
          <p:cNvSpPr/>
          <p:nvPr userDrawn="1"/>
        </p:nvSpPr>
        <p:spPr>
          <a:xfrm>
            <a:off x="-1588" y="1815548"/>
            <a:ext cx="12193588" cy="5042452"/>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508000" y="713291"/>
            <a:ext cx="11125200" cy="584789"/>
          </a:xfrm>
        </p:spPr>
        <p:txBody>
          <a:bodyPr>
            <a:noAutofit/>
          </a:bodyPr>
          <a:lstStyle>
            <a:lvl1pPr marL="0" algn="ctr">
              <a:defRPr sz="58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16" name="Text Placeholder 9"/>
          <p:cNvSpPr>
            <a:spLocks noGrp="1"/>
          </p:cNvSpPr>
          <p:nvPr>
            <p:ph type="body" sz="quarter" idx="10"/>
          </p:nvPr>
        </p:nvSpPr>
        <p:spPr>
          <a:xfrm>
            <a:off x="508001" y="2199504"/>
            <a:ext cx="5282441" cy="4378718"/>
          </a:xfrm>
        </p:spPr>
        <p:txBody>
          <a:bodyPr spcCol="182880">
            <a:normAutofit/>
          </a:bodyPr>
          <a:lstStyle>
            <a:lvl1pPr marL="0" indent="0">
              <a:lnSpc>
                <a:spcPct val="100000"/>
              </a:lnSpc>
              <a:buFontTx/>
              <a:buNone/>
              <a:defRPr sz="1400" b="1">
                <a:solidFill>
                  <a:schemeClr val="bg1"/>
                </a:solidFill>
                <a:latin typeface="+mn-lt"/>
                <a:cs typeface="Arial" panose="020B0604020202020204" pitchFamily="34" charset="0"/>
              </a:defRPr>
            </a:lvl1pPr>
            <a:lvl2pPr marL="457200" indent="0">
              <a:lnSpc>
                <a:spcPct val="100000"/>
              </a:lnSpc>
              <a:buFontTx/>
              <a:buNone/>
              <a:defRPr sz="1400" b="1">
                <a:solidFill>
                  <a:schemeClr val="bg1"/>
                </a:solidFill>
                <a:latin typeface="+mn-lt"/>
                <a:cs typeface="Arial" panose="020B0604020202020204" pitchFamily="34" charset="0"/>
              </a:defRPr>
            </a:lvl2pPr>
            <a:lvl3pPr marL="914400" indent="0">
              <a:lnSpc>
                <a:spcPct val="100000"/>
              </a:lnSpc>
              <a:buFontTx/>
              <a:buNone/>
              <a:defRPr sz="1400" b="1">
                <a:solidFill>
                  <a:schemeClr val="bg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a:t>Click to edit Master text styles</a:t>
            </a:r>
          </a:p>
          <a:p>
            <a:pPr lvl="1"/>
            <a:r>
              <a:rPr lang="en-US"/>
              <a:t>Second level</a:t>
            </a:r>
          </a:p>
          <a:p>
            <a:pPr lvl="2"/>
            <a:r>
              <a:rPr lang="en-US"/>
              <a:t>Third level</a:t>
            </a:r>
          </a:p>
        </p:txBody>
      </p:sp>
      <p:sp>
        <p:nvSpPr>
          <p:cNvPr id="17" name="Text Placeholder 9"/>
          <p:cNvSpPr>
            <a:spLocks noGrp="1"/>
          </p:cNvSpPr>
          <p:nvPr>
            <p:ph type="body" sz="quarter" idx="11"/>
          </p:nvPr>
        </p:nvSpPr>
        <p:spPr>
          <a:xfrm>
            <a:off x="6298444" y="2199504"/>
            <a:ext cx="5282441" cy="4378718"/>
          </a:xfrm>
        </p:spPr>
        <p:txBody>
          <a:bodyPr spcCol="182880">
            <a:normAutofit/>
          </a:bodyPr>
          <a:lstStyle>
            <a:lvl1pPr marL="0" indent="0">
              <a:lnSpc>
                <a:spcPct val="100000"/>
              </a:lnSpc>
              <a:buFontTx/>
              <a:buNone/>
              <a:defRPr sz="1400" b="1">
                <a:solidFill>
                  <a:schemeClr val="bg1"/>
                </a:solidFill>
                <a:latin typeface="+mn-lt"/>
                <a:cs typeface="Arial" panose="020B0604020202020204" pitchFamily="34" charset="0"/>
              </a:defRPr>
            </a:lvl1pPr>
            <a:lvl2pPr marL="457200" indent="0">
              <a:lnSpc>
                <a:spcPct val="100000"/>
              </a:lnSpc>
              <a:buFontTx/>
              <a:buNone/>
              <a:defRPr sz="1400" b="1">
                <a:solidFill>
                  <a:schemeClr val="bg1"/>
                </a:solidFill>
                <a:latin typeface="+mn-lt"/>
                <a:cs typeface="Arial" panose="020B0604020202020204" pitchFamily="34" charset="0"/>
              </a:defRPr>
            </a:lvl2pPr>
            <a:lvl3pPr marL="914400" indent="0">
              <a:lnSpc>
                <a:spcPct val="100000"/>
              </a:lnSpc>
              <a:buFontTx/>
              <a:buNone/>
              <a:defRPr sz="1400" b="1">
                <a:solidFill>
                  <a:schemeClr val="bg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661631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Page Title 7 Slide">
    <p:bg>
      <p:bgPr>
        <a:blipFill>
          <a:blip r:embed="rId2"/>
          <a:stretch>
            <a:fillRect/>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D31E013-B41B-984B-AD43-2B7B2B37EFA3}"/>
              </a:ext>
            </a:extLst>
          </p:cNvPr>
          <p:cNvSpPr/>
          <p:nvPr userDrawn="1"/>
        </p:nvSpPr>
        <p:spPr>
          <a:xfrm>
            <a:off x="-1588" y="4744278"/>
            <a:ext cx="12193588" cy="18288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928049" y="4839032"/>
            <a:ext cx="10463284" cy="639934"/>
          </a:xfrm>
        </p:spPr>
        <p:txBody>
          <a:bodyPr>
            <a:noAutofit/>
          </a:bodyPr>
          <a:lstStyle>
            <a:lvl1pPr marL="0" algn="l">
              <a:defRPr sz="2800" b="0">
                <a:solidFill>
                  <a:srgbClr val="FFFFFF"/>
                </a:solidFill>
                <a:latin typeface="+mj-lt"/>
              </a:defRPr>
            </a:lvl1pPr>
          </a:lstStyle>
          <a:p>
            <a:r>
              <a:rPr lang="en-US"/>
              <a:t>Click to edit Master title style</a:t>
            </a:r>
            <a:endParaRPr lang="en-US" dirty="0"/>
          </a:p>
        </p:txBody>
      </p:sp>
      <p:sp>
        <p:nvSpPr>
          <p:cNvPr id="24" name="Text Placeholder 9"/>
          <p:cNvSpPr>
            <a:spLocks noGrp="1"/>
          </p:cNvSpPr>
          <p:nvPr>
            <p:ph type="body" sz="quarter" idx="10"/>
          </p:nvPr>
        </p:nvSpPr>
        <p:spPr>
          <a:xfrm>
            <a:off x="928049" y="5478966"/>
            <a:ext cx="10463284" cy="994992"/>
          </a:xfrm>
        </p:spPr>
        <p:txBody>
          <a:bodyPr spcCol="182880">
            <a:normAutofit/>
          </a:bodyPr>
          <a:lstStyle>
            <a:lvl1pPr marL="0" indent="0">
              <a:lnSpc>
                <a:spcPct val="100000"/>
              </a:lnSpc>
              <a:buFontTx/>
              <a:buNone/>
              <a:defRPr sz="1500" b="1">
                <a:solidFill>
                  <a:schemeClr val="bg1"/>
                </a:solidFill>
                <a:latin typeface="+mn-lt"/>
                <a:cs typeface="Arial" panose="020B0604020202020204" pitchFamily="34" charset="0"/>
              </a:defRPr>
            </a:lvl1pPr>
            <a:lvl2pPr marL="457200" indent="0">
              <a:lnSpc>
                <a:spcPct val="100000"/>
              </a:lnSpc>
              <a:buFontTx/>
              <a:buNone/>
              <a:defRPr sz="1500" b="1">
                <a:solidFill>
                  <a:schemeClr val="bg1"/>
                </a:solidFill>
                <a:latin typeface="+mn-lt"/>
                <a:cs typeface="Arial" panose="020B0604020202020204" pitchFamily="34" charset="0"/>
              </a:defRPr>
            </a:lvl2pPr>
            <a:lvl3pPr marL="914400" indent="0">
              <a:lnSpc>
                <a:spcPct val="100000"/>
              </a:lnSpc>
              <a:buFontTx/>
              <a:buNone/>
              <a:defRPr sz="1500" b="1">
                <a:solidFill>
                  <a:schemeClr val="bg1"/>
                </a:solidFill>
                <a:latin typeface="+mn-lt"/>
                <a:cs typeface="Arial" panose="020B0604020202020204" pitchFamily="34" charset="0"/>
              </a:defRPr>
            </a:lvl3pPr>
            <a:lvl4pPr marL="1371600" indent="0">
              <a:lnSpc>
                <a:spcPct val="100000"/>
              </a:lnSpc>
              <a:buFontTx/>
              <a:buNone/>
              <a:defRPr sz="1300" b="1">
                <a:solidFill>
                  <a:srgbClr val="FFFFFF"/>
                </a:solidFill>
                <a:latin typeface="Cantarell" panose="02000603000000000000" pitchFamily="2" charset="0"/>
              </a:defRPr>
            </a:lvl4pPr>
            <a:lvl5pPr marL="1828800" indent="0">
              <a:lnSpc>
                <a:spcPct val="100000"/>
              </a:lnSpc>
              <a:buFontTx/>
              <a:buNone/>
              <a:defRPr sz="1300" b="1">
                <a:solidFill>
                  <a:srgbClr val="FFFFFF"/>
                </a:solidFill>
                <a:latin typeface="Cantarell" panose="02000603000000000000" pitchFamily="2" charset="0"/>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955275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Page Title 8 Slide">
    <p:bg>
      <p:bgPr>
        <a:blipFill>
          <a:blip r:embed="rId2"/>
          <a:stretch>
            <a:fillRect/>
          </a:stretch>
        </a:blip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C1DF5F82-5C78-6D40-AB3C-3D65963A3043}"/>
              </a:ext>
            </a:extLst>
          </p:cNvPr>
          <p:cNvSpPr/>
          <p:nvPr userDrawn="1"/>
        </p:nvSpPr>
        <p:spPr>
          <a:xfrm>
            <a:off x="-1588" y="0"/>
            <a:ext cx="12193588" cy="6858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9" name="Rectangle 8">
            <a:extLst>
              <a:ext uri="{FF2B5EF4-FFF2-40B4-BE49-F238E27FC236}">
                <a16:creationId xmlns:a16="http://schemas.microsoft.com/office/drawing/2014/main" id="{7B951C82-72DF-2A49-B5A3-EC29A7C9E0CD}"/>
              </a:ext>
            </a:extLst>
          </p:cNvPr>
          <p:cNvSpPr/>
          <p:nvPr userDrawn="1"/>
        </p:nvSpPr>
        <p:spPr>
          <a:xfrm>
            <a:off x="508000" y="395288"/>
            <a:ext cx="11125200" cy="1490662"/>
          </a:xfrm>
          <a:prstGeom prst="rect">
            <a:avLst/>
          </a:prstGeom>
          <a:solidFill>
            <a:srgbClr val="FFFFFF">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17" name="Title 1"/>
          <p:cNvSpPr>
            <a:spLocks noGrp="1"/>
          </p:cNvSpPr>
          <p:nvPr>
            <p:ph type="ctrTitle"/>
          </p:nvPr>
        </p:nvSpPr>
        <p:spPr>
          <a:xfrm>
            <a:off x="838958" y="498158"/>
            <a:ext cx="10463284" cy="639934"/>
          </a:xfrm>
        </p:spPr>
        <p:txBody>
          <a:bodyPr>
            <a:noAutofit/>
          </a:bodyPr>
          <a:lstStyle>
            <a:lvl1pPr marL="0" algn="l">
              <a:defRPr sz="3600" b="0">
                <a:solidFill>
                  <a:schemeClr val="tx1"/>
                </a:solidFill>
                <a:latin typeface="+mj-lt"/>
                <a:cs typeface="Arial" panose="020B0604020202020204" pitchFamily="34" charset="0"/>
              </a:defRPr>
            </a:lvl1pPr>
          </a:lstStyle>
          <a:p>
            <a:r>
              <a:rPr lang="en-US"/>
              <a:t>Click to edit Master title style</a:t>
            </a:r>
            <a:endParaRPr lang="en-US" dirty="0"/>
          </a:p>
        </p:txBody>
      </p:sp>
      <p:sp>
        <p:nvSpPr>
          <p:cNvPr id="18" name="Text Placeholder 9"/>
          <p:cNvSpPr>
            <a:spLocks noGrp="1"/>
          </p:cNvSpPr>
          <p:nvPr>
            <p:ph type="body" sz="quarter" idx="10" hasCustomPrompt="1"/>
          </p:nvPr>
        </p:nvSpPr>
        <p:spPr>
          <a:xfrm>
            <a:off x="838958" y="1325880"/>
            <a:ext cx="10463284" cy="560070"/>
          </a:xfrm>
        </p:spPr>
        <p:txBody>
          <a:bodyPr spcCol="182880">
            <a:normAutofit/>
          </a:bodyPr>
          <a:lstStyle>
            <a:lvl1pPr marL="0" indent="0">
              <a:lnSpc>
                <a:spcPct val="100000"/>
              </a:lnSpc>
              <a:buFontTx/>
              <a:buNone/>
              <a:defRPr sz="1500" b="1">
                <a:solidFill>
                  <a:schemeClr val="tx1"/>
                </a:solidFill>
                <a:latin typeface="+mn-lt"/>
                <a:cs typeface="Arial" panose="020B0604020202020204" pitchFamily="34" charset="0"/>
              </a:defRPr>
            </a:lvl1pPr>
            <a:lvl2pPr marL="457200" indent="0">
              <a:lnSpc>
                <a:spcPct val="100000"/>
              </a:lnSpc>
              <a:buFontTx/>
              <a:buNone/>
              <a:defRPr sz="1300" b="1">
                <a:solidFill>
                  <a:schemeClr val="tx1"/>
                </a:solidFill>
                <a:latin typeface="+mn-lt"/>
                <a:cs typeface="Arial" panose="020B0604020202020204" pitchFamily="34" charset="0"/>
              </a:defRPr>
            </a:lvl2pPr>
            <a:lvl3pPr marL="914400" indent="0">
              <a:lnSpc>
                <a:spcPct val="100000"/>
              </a:lnSpc>
              <a:buFontTx/>
              <a:buNone/>
              <a:defRPr sz="1300" b="1">
                <a:solidFill>
                  <a:schemeClr val="tx1"/>
                </a:solidFill>
                <a:latin typeface="+mn-lt"/>
                <a:cs typeface="Arial" panose="020B0604020202020204" pitchFamily="34" charset="0"/>
              </a:defRPr>
            </a:lvl3pPr>
            <a:lvl4pPr marL="1371600" indent="0">
              <a:lnSpc>
                <a:spcPct val="100000"/>
              </a:lnSpc>
              <a:buFontTx/>
              <a:buNone/>
              <a:defRPr sz="1300" b="1">
                <a:solidFill>
                  <a:srgbClr val="FFFFFF"/>
                </a:solidFill>
                <a:latin typeface="Cantarell" panose="02000603000000000000" pitchFamily="2" charset="0"/>
              </a:defRPr>
            </a:lvl4pPr>
            <a:lvl5pPr marL="1828800" indent="0">
              <a:lnSpc>
                <a:spcPct val="100000"/>
              </a:lnSpc>
              <a:buFontTx/>
              <a:buNone/>
              <a:defRPr sz="1300" b="1">
                <a:solidFill>
                  <a:srgbClr val="FFFFFF"/>
                </a:solidFill>
                <a:latin typeface="Cantarell" panose="02000603000000000000" pitchFamily="2" charset="0"/>
              </a:defRPr>
            </a:lvl5pPr>
          </a:lstStyle>
          <a:p>
            <a:pPr lvl="0"/>
            <a:r>
              <a:rPr lang="en-US" dirty="0"/>
              <a:t>Click to edit Master text styles</a:t>
            </a:r>
          </a:p>
        </p:txBody>
      </p:sp>
      <p:sp>
        <p:nvSpPr>
          <p:cNvPr id="14" name="Text Placeholder 9">
            <a:extLst>
              <a:ext uri="{FF2B5EF4-FFF2-40B4-BE49-F238E27FC236}">
                <a16:creationId xmlns:a16="http://schemas.microsoft.com/office/drawing/2014/main" id="{09FB5047-670B-204B-9026-3840CD2AE388}"/>
              </a:ext>
            </a:extLst>
          </p:cNvPr>
          <p:cNvSpPr>
            <a:spLocks noGrp="1"/>
          </p:cNvSpPr>
          <p:nvPr>
            <p:ph type="body" sz="quarter" idx="11"/>
          </p:nvPr>
        </p:nvSpPr>
        <p:spPr>
          <a:xfrm>
            <a:off x="508000" y="2281238"/>
            <a:ext cx="11125200" cy="4344849"/>
          </a:xfrm>
        </p:spPr>
        <p:txBody>
          <a:bodyPr numCol="3" spcCol="182880">
            <a:normAutofit/>
          </a:bodyPr>
          <a:lstStyle>
            <a:lvl1pPr marL="0" indent="0">
              <a:lnSpc>
                <a:spcPct val="100000"/>
              </a:lnSpc>
              <a:buFontTx/>
              <a:buNone/>
              <a:defRPr sz="1400" b="1">
                <a:solidFill>
                  <a:schemeClr val="bg1"/>
                </a:solidFill>
                <a:latin typeface="+mn-lt"/>
                <a:cs typeface="Arial" panose="020B0604020202020204" pitchFamily="34" charset="0"/>
              </a:defRPr>
            </a:lvl1pPr>
            <a:lvl2pPr marL="457200" indent="0">
              <a:lnSpc>
                <a:spcPct val="100000"/>
              </a:lnSpc>
              <a:buFontTx/>
              <a:buNone/>
              <a:defRPr sz="1400" b="1">
                <a:solidFill>
                  <a:schemeClr val="bg1"/>
                </a:solidFill>
                <a:latin typeface="+mn-lt"/>
                <a:cs typeface="Arial" panose="020B0604020202020204" pitchFamily="34" charset="0"/>
              </a:defRPr>
            </a:lvl2pPr>
            <a:lvl3pPr marL="914400" indent="0">
              <a:lnSpc>
                <a:spcPct val="100000"/>
              </a:lnSpc>
              <a:buFontTx/>
              <a:buNone/>
              <a:defRPr sz="1400" b="1">
                <a:solidFill>
                  <a:schemeClr val="bg1"/>
                </a:solidFill>
                <a:latin typeface="+mn-lt"/>
                <a:cs typeface="Arial" panose="020B0604020202020204" pitchFamily="34" charset="0"/>
              </a:defRPr>
            </a:lvl3pPr>
            <a:lvl4pPr marL="1371600" indent="0">
              <a:lnSpc>
                <a:spcPct val="100000"/>
              </a:lnSpc>
              <a:buFontTx/>
              <a:buNone/>
              <a:defRPr sz="1400" b="1">
                <a:solidFill>
                  <a:schemeClr val="bg1"/>
                </a:solidFill>
                <a:latin typeface="+mn-lt"/>
                <a:cs typeface="Arial" panose="020B0604020202020204" pitchFamily="34" charset="0"/>
              </a:defRPr>
            </a:lvl4pPr>
            <a:lvl5pPr marL="1828800" indent="0">
              <a:lnSpc>
                <a:spcPct val="100000"/>
              </a:lnSpc>
              <a:buFontTx/>
              <a:buNone/>
              <a:defRPr sz="1400" b="1">
                <a:solidFill>
                  <a:schemeClr val="bg1"/>
                </a:solidFill>
                <a:latin typeface="+mn-lt"/>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709529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anim calcmode="lin" valueType="num">
                                      <p:cBhvr>
                                        <p:cTn id="8" dur="500" fill="hold"/>
                                        <p:tgtEl>
                                          <p:spTgt spid="9"/>
                                        </p:tgtEl>
                                        <p:attrNameLst>
                                          <p:attrName>ppt_x</p:attrName>
                                        </p:attrNameLst>
                                      </p:cBhvr>
                                      <p:tavLst>
                                        <p:tav tm="0">
                                          <p:val>
                                            <p:strVal val="#ppt_x"/>
                                          </p:val>
                                        </p:tav>
                                        <p:tav tm="100000">
                                          <p:val>
                                            <p:strVal val="#ppt_x"/>
                                          </p:val>
                                        </p:tav>
                                      </p:tavLst>
                                    </p:anim>
                                    <p:anim calcmode="lin" valueType="num">
                                      <p:cBhvr>
                                        <p:cTn id="9" dur="500" fill="hold"/>
                                        <p:tgtEl>
                                          <p:spTgt spid="9"/>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9" grpId="0" animBg="1"/>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Page Title 9 Slide">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BB01454-0EF0-ED43-8FC4-DDF0AE387FE9}"/>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508000" y="383385"/>
            <a:ext cx="11190288" cy="1244600"/>
          </a:xfrm>
          <a:prstGeom prst="rect">
            <a:avLst/>
          </a:prstGeom>
        </p:spPr>
      </p:pic>
      <p:sp>
        <p:nvSpPr>
          <p:cNvPr id="12" name="Rectangle 11">
            <a:extLst>
              <a:ext uri="{FF2B5EF4-FFF2-40B4-BE49-F238E27FC236}">
                <a16:creationId xmlns:a16="http://schemas.microsoft.com/office/drawing/2014/main" id="{829EE19E-03B3-3244-A564-A13444E9B068}"/>
              </a:ext>
            </a:extLst>
          </p:cNvPr>
          <p:cNvSpPr/>
          <p:nvPr userDrawn="1"/>
        </p:nvSpPr>
        <p:spPr>
          <a:xfrm>
            <a:off x="508000" y="383385"/>
            <a:ext cx="11190288" cy="12446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684D7908-4F41-DB49-A512-6EC3A76D51FA}"/>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a:stretch/>
        </p:blipFill>
        <p:spPr>
          <a:xfrm>
            <a:off x="508000" y="1828422"/>
            <a:ext cx="11190288" cy="4749800"/>
          </a:xfrm>
          <a:prstGeom prst="rect">
            <a:avLst/>
          </a:prstGeom>
        </p:spPr>
      </p:pic>
      <p:sp>
        <p:nvSpPr>
          <p:cNvPr id="9" name="Rectangle 8">
            <a:extLst>
              <a:ext uri="{FF2B5EF4-FFF2-40B4-BE49-F238E27FC236}">
                <a16:creationId xmlns:a16="http://schemas.microsoft.com/office/drawing/2014/main" id="{B7F8FC67-3458-454E-BB5F-7817F383506A}"/>
              </a:ext>
            </a:extLst>
          </p:cNvPr>
          <p:cNvSpPr/>
          <p:nvPr userDrawn="1"/>
        </p:nvSpPr>
        <p:spPr>
          <a:xfrm>
            <a:off x="508000" y="1828422"/>
            <a:ext cx="11190288" cy="47498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2" name="Title 1"/>
          <p:cNvSpPr>
            <a:spLocks noGrp="1"/>
          </p:cNvSpPr>
          <p:nvPr>
            <p:ph type="ctrTitle"/>
          </p:nvPr>
        </p:nvSpPr>
        <p:spPr>
          <a:xfrm>
            <a:off x="508000" y="713291"/>
            <a:ext cx="11125200" cy="584789"/>
          </a:xfrm>
        </p:spPr>
        <p:txBody>
          <a:bodyPr>
            <a:noAutofit/>
          </a:bodyPr>
          <a:lstStyle>
            <a:lvl1pPr marL="0" algn="ctr">
              <a:defRPr sz="58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23" name="Text Placeholder 9"/>
          <p:cNvSpPr>
            <a:spLocks noGrp="1"/>
          </p:cNvSpPr>
          <p:nvPr>
            <p:ph type="body" sz="quarter" idx="10"/>
          </p:nvPr>
        </p:nvSpPr>
        <p:spPr>
          <a:xfrm>
            <a:off x="1073625" y="2014249"/>
            <a:ext cx="4716817" cy="4563973"/>
          </a:xfrm>
        </p:spPr>
        <p:txBody>
          <a:bodyPr spcCol="182880">
            <a:normAutofit/>
          </a:bodyPr>
          <a:lstStyle>
            <a:lvl1pPr marL="0" indent="0">
              <a:lnSpc>
                <a:spcPct val="100000"/>
              </a:lnSpc>
              <a:buFontTx/>
              <a:buNone/>
              <a:defRPr sz="1300" b="1">
                <a:solidFill>
                  <a:schemeClr val="bg1"/>
                </a:solidFill>
                <a:latin typeface="+mn-lt"/>
                <a:cs typeface="Arial" panose="020B0604020202020204" pitchFamily="34" charset="0"/>
              </a:defRPr>
            </a:lvl1pPr>
            <a:lvl2pPr marL="457200" indent="0">
              <a:lnSpc>
                <a:spcPct val="100000"/>
              </a:lnSpc>
              <a:buFontTx/>
              <a:buNone/>
              <a:defRPr sz="1300" b="1">
                <a:solidFill>
                  <a:schemeClr val="bg1"/>
                </a:solidFill>
                <a:latin typeface="+mn-lt"/>
                <a:cs typeface="Arial" panose="020B0604020202020204" pitchFamily="34" charset="0"/>
              </a:defRPr>
            </a:lvl2pPr>
            <a:lvl3pPr marL="914400" indent="0">
              <a:lnSpc>
                <a:spcPct val="100000"/>
              </a:lnSpc>
              <a:buFontTx/>
              <a:buNone/>
              <a:defRPr sz="1300" b="1">
                <a:solidFill>
                  <a:schemeClr val="bg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a:t>Click to edit Master text styles</a:t>
            </a:r>
          </a:p>
          <a:p>
            <a:pPr lvl="1"/>
            <a:r>
              <a:rPr lang="en-US"/>
              <a:t>Second level</a:t>
            </a:r>
          </a:p>
          <a:p>
            <a:pPr lvl="2"/>
            <a:r>
              <a:rPr lang="en-US"/>
              <a:t>Third level</a:t>
            </a:r>
          </a:p>
        </p:txBody>
      </p:sp>
      <p:sp>
        <p:nvSpPr>
          <p:cNvPr id="24" name="Text Placeholder 9"/>
          <p:cNvSpPr>
            <a:spLocks noGrp="1"/>
          </p:cNvSpPr>
          <p:nvPr>
            <p:ph type="body" sz="quarter" idx="11"/>
          </p:nvPr>
        </p:nvSpPr>
        <p:spPr>
          <a:xfrm>
            <a:off x="6298443" y="2014249"/>
            <a:ext cx="4874524" cy="4563973"/>
          </a:xfrm>
        </p:spPr>
        <p:txBody>
          <a:bodyPr spcCol="182880">
            <a:normAutofit/>
          </a:bodyPr>
          <a:lstStyle>
            <a:lvl1pPr marL="0" indent="0">
              <a:lnSpc>
                <a:spcPct val="100000"/>
              </a:lnSpc>
              <a:buFontTx/>
              <a:buNone/>
              <a:defRPr sz="1300" b="1">
                <a:solidFill>
                  <a:schemeClr val="bg1"/>
                </a:solidFill>
                <a:latin typeface="+mn-lt"/>
                <a:cs typeface="Arial" panose="020B0604020202020204" pitchFamily="34" charset="0"/>
              </a:defRPr>
            </a:lvl1pPr>
            <a:lvl2pPr marL="457200" indent="0">
              <a:lnSpc>
                <a:spcPct val="100000"/>
              </a:lnSpc>
              <a:buFontTx/>
              <a:buNone/>
              <a:defRPr sz="1300" b="1">
                <a:solidFill>
                  <a:schemeClr val="bg1"/>
                </a:solidFill>
                <a:latin typeface="+mn-lt"/>
                <a:cs typeface="Arial" panose="020B0604020202020204" pitchFamily="34" charset="0"/>
              </a:defRPr>
            </a:lvl2pPr>
            <a:lvl3pPr marL="914400" indent="0">
              <a:lnSpc>
                <a:spcPct val="100000"/>
              </a:lnSpc>
              <a:buFontTx/>
              <a:buNone/>
              <a:defRPr sz="1300" b="1">
                <a:solidFill>
                  <a:schemeClr val="bg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4404798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9" grpId="0" animBg="1"/>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Page Title 10 Slide">
    <p:bg>
      <p:bgPr>
        <a:blipFill>
          <a:blip r:embed="rId2"/>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8F3F5FF-ADC8-E741-9DB1-F1231DA3E319}"/>
              </a:ext>
            </a:extLst>
          </p:cNvPr>
          <p:cNvSpPr/>
          <p:nvPr userDrawn="1"/>
        </p:nvSpPr>
        <p:spPr>
          <a:xfrm>
            <a:off x="1" y="377209"/>
            <a:ext cx="12192000" cy="1389279"/>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7" name="Rectangle 6">
            <a:extLst>
              <a:ext uri="{FF2B5EF4-FFF2-40B4-BE49-F238E27FC236}">
                <a16:creationId xmlns:a16="http://schemas.microsoft.com/office/drawing/2014/main" id="{43BACA43-6442-844D-A783-F674F6A846F3}"/>
              </a:ext>
            </a:extLst>
          </p:cNvPr>
          <p:cNvSpPr/>
          <p:nvPr userDrawn="1"/>
        </p:nvSpPr>
        <p:spPr>
          <a:xfrm>
            <a:off x="508000" y="2162175"/>
            <a:ext cx="11125200" cy="4306888"/>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22" name="Title 1"/>
          <p:cNvSpPr>
            <a:spLocks noGrp="1"/>
          </p:cNvSpPr>
          <p:nvPr>
            <p:ph type="ctrTitle"/>
          </p:nvPr>
        </p:nvSpPr>
        <p:spPr>
          <a:xfrm>
            <a:off x="508000" y="786013"/>
            <a:ext cx="11125200" cy="584789"/>
          </a:xfrm>
        </p:spPr>
        <p:txBody>
          <a:bodyPr>
            <a:noAutofit/>
          </a:bodyPr>
          <a:lstStyle>
            <a:lvl1pPr marL="0" algn="ctr">
              <a:defRPr sz="58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23" name="Text Placeholder 9"/>
          <p:cNvSpPr>
            <a:spLocks noGrp="1"/>
          </p:cNvSpPr>
          <p:nvPr>
            <p:ph type="body" sz="quarter" idx="10"/>
          </p:nvPr>
        </p:nvSpPr>
        <p:spPr>
          <a:xfrm>
            <a:off x="1073625" y="2415654"/>
            <a:ext cx="4716817" cy="4053625"/>
          </a:xfrm>
        </p:spPr>
        <p:txBody>
          <a:bodyPr spcCol="182880">
            <a:normAutofit/>
          </a:bodyPr>
          <a:lstStyle>
            <a:lvl1pPr marL="0" indent="0">
              <a:lnSpc>
                <a:spcPct val="100000"/>
              </a:lnSpc>
              <a:buFontTx/>
              <a:buNone/>
              <a:defRPr sz="1600" b="1">
                <a:solidFill>
                  <a:schemeClr val="tx1"/>
                </a:solidFill>
                <a:latin typeface="+mn-lt"/>
                <a:cs typeface="Arial" panose="020B0604020202020204" pitchFamily="34" charset="0"/>
              </a:defRPr>
            </a:lvl1pPr>
            <a:lvl2pPr marL="457200" indent="0">
              <a:lnSpc>
                <a:spcPct val="100000"/>
              </a:lnSpc>
              <a:buFontTx/>
              <a:buNone/>
              <a:defRPr sz="1600" b="1">
                <a:solidFill>
                  <a:schemeClr val="tx1"/>
                </a:solidFill>
                <a:latin typeface="+mn-lt"/>
                <a:cs typeface="Arial" panose="020B0604020202020204" pitchFamily="34" charset="0"/>
              </a:defRPr>
            </a:lvl2pPr>
            <a:lvl3pPr marL="914400" indent="0">
              <a:lnSpc>
                <a:spcPct val="100000"/>
              </a:lnSpc>
              <a:buFontTx/>
              <a:buNone/>
              <a:defRPr sz="1600" b="1">
                <a:solidFill>
                  <a:schemeClr val="tx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a:t>Click to edit Master text styles</a:t>
            </a:r>
          </a:p>
          <a:p>
            <a:pPr lvl="1"/>
            <a:r>
              <a:rPr lang="en-US"/>
              <a:t>Second level</a:t>
            </a:r>
          </a:p>
          <a:p>
            <a:pPr lvl="2"/>
            <a:r>
              <a:rPr lang="en-US"/>
              <a:t>Third level</a:t>
            </a:r>
          </a:p>
        </p:txBody>
      </p:sp>
      <p:sp>
        <p:nvSpPr>
          <p:cNvPr id="24" name="Text Placeholder 9"/>
          <p:cNvSpPr>
            <a:spLocks noGrp="1"/>
          </p:cNvSpPr>
          <p:nvPr>
            <p:ph type="body" sz="quarter" idx="11"/>
          </p:nvPr>
        </p:nvSpPr>
        <p:spPr>
          <a:xfrm>
            <a:off x="6298443" y="2415654"/>
            <a:ext cx="4874524" cy="4053625"/>
          </a:xfrm>
        </p:spPr>
        <p:txBody>
          <a:bodyPr spcCol="182880">
            <a:normAutofit/>
          </a:bodyPr>
          <a:lstStyle>
            <a:lvl1pPr marL="0" indent="0">
              <a:lnSpc>
                <a:spcPct val="100000"/>
              </a:lnSpc>
              <a:buFontTx/>
              <a:buNone/>
              <a:defRPr sz="1600" b="1">
                <a:solidFill>
                  <a:schemeClr val="tx1"/>
                </a:solidFill>
                <a:latin typeface="+mn-lt"/>
                <a:cs typeface="Arial" panose="020B0604020202020204" pitchFamily="34" charset="0"/>
              </a:defRPr>
            </a:lvl1pPr>
            <a:lvl2pPr marL="457200" indent="0">
              <a:lnSpc>
                <a:spcPct val="100000"/>
              </a:lnSpc>
              <a:buFontTx/>
              <a:buNone/>
              <a:defRPr sz="1600" b="1">
                <a:solidFill>
                  <a:schemeClr val="tx1"/>
                </a:solidFill>
                <a:latin typeface="+mn-lt"/>
                <a:cs typeface="Arial" panose="020B0604020202020204" pitchFamily="34" charset="0"/>
              </a:defRPr>
            </a:lvl2pPr>
            <a:lvl3pPr marL="914400" indent="0">
              <a:lnSpc>
                <a:spcPct val="100000"/>
              </a:lnSpc>
              <a:buFontTx/>
              <a:buNone/>
              <a:defRPr sz="1600" b="1">
                <a:solidFill>
                  <a:schemeClr val="tx1"/>
                </a:solidFill>
                <a:latin typeface="+mn-lt"/>
                <a:cs typeface="Arial" panose="020B0604020202020204" pitchFamily="34" charset="0"/>
              </a:defRPr>
            </a:lvl3pPr>
            <a:lvl4pPr marL="1371600" indent="0">
              <a:lnSpc>
                <a:spcPct val="100000"/>
              </a:lnSpc>
              <a:buFontTx/>
              <a:buNone/>
              <a:defRPr sz="1600" b="1">
                <a:solidFill>
                  <a:srgbClr val="FFFFFF"/>
                </a:solidFill>
                <a:latin typeface="Cantarell" panose="02000603000000000000" pitchFamily="2" charset="0"/>
              </a:defRPr>
            </a:lvl4pPr>
            <a:lvl5pPr marL="1828800" indent="0">
              <a:lnSpc>
                <a:spcPct val="100000"/>
              </a:lnSpc>
              <a:buFontTx/>
              <a:buNone/>
              <a:defRPr sz="1600" b="1">
                <a:solidFill>
                  <a:srgbClr val="FFFFFF"/>
                </a:solidFill>
                <a:latin typeface="Cantarell" panose="02000603000000000000" pitchFamily="2" charset="0"/>
              </a:defRPr>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777536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7" grpId="0" animBg="1"/>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ycle / Process Option 1">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D5A83B2-B368-0B40-A418-5F9BD277AAA2}"/>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r="-5746"/>
          <a:stretch/>
        </p:blipFill>
        <p:spPr>
          <a:xfrm>
            <a:off x="0" y="1105397"/>
            <a:ext cx="12892558" cy="5752603"/>
          </a:xfrm>
          <a:prstGeom prst="rect">
            <a:avLst/>
          </a:prstGeom>
        </p:spPr>
      </p:pic>
      <p:sp>
        <p:nvSpPr>
          <p:cNvPr id="8" name="Oval 7">
            <a:extLst>
              <a:ext uri="{FF2B5EF4-FFF2-40B4-BE49-F238E27FC236}">
                <a16:creationId xmlns:a16="http://schemas.microsoft.com/office/drawing/2014/main" id="{3F211676-FA4B-9041-A1CD-960DCA3377DC}"/>
              </a:ext>
            </a:extLst>
          </p:cNvPr>
          <p:cNvSpPr/>
          <p:nvPr userDrawn="1"/>
        </p:nvSpPr>
        <p:spPr>
          <a:xfrm>
            <a:off x="4683989" y="1341347"/>
            <a:ext cx="2813970" cy="273823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b"/>
          <a:lstStyle/>
          <a:p>
            <a:pPr algn="ctr" eaLnBrk="1" fontAlgn="auto" hangingPunct="1">
              <a:spcBef>
                <a:spcPts val="0"/>
              </a:spcBef>
              <a:spcAft>
                <a:spcPts val="0"/>
              </a:spcAft>
              <a:defRPr/>
            </a:pPr>
            <a:endParaRPr lang="en-US" sz="14500"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533400" y="187294"/>
            <a:ext cx="11125200" cy="899190"/>
          </a:xfrm>
        </p:spPr>
        <p:txBody>
          <a:bodyPr>
            <a:noAutofit/>
          </a:bodyPr>
          <a:lstStyle>
            <a:lvl1pPr marL="0" algn="ctr">
              <a:defRPr sz="5200" b="0">
                <a:solidFill>
                  <a:schemeClr val="tx1"/>
                </a:solidFill>
                <a:latin typeface="+mj-lt"/>
                <a:cs typeface="Arial" panose="020B0604020202020204" pitchFamily="34" charset="0"/>
              </a:defRPr>
            </a:lvl1pPr>
          </a:lstStyle>
          <a:p>
            <a:r>
              <a:rPr lang="en-US"/>
              <a:t>Click to edit Master title style</a:t>
            </a:r>
            <a:endParaRPr lang="en-US" dirty="0"/>
          </a:p>
        </p:txBody>
      </p:sp>
      <p:sp>
        <p:nvSpPr>
          <p:cNvPr id="13" name="Text Placeholder 4"/>
          <p:cNvSpPr>
            <a:spLocks noGrp="1"/>
          </p:cNvSpPr>
          <p:nvPr>
            <p:ph type="body" sz="quarter" idx="16"/>
          </p:nvPr>
        </p:nvSpPr>
        <p:spPr>
          <a:xfrm>
            <a:off x="4865148" y="2058296"/>
            <a:ext cx="2451652" cy="1280214"/>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31" name="Oval 30">
            <a:extLst>
              <a:ext uri="{FF2B5EF4-FFF2-40B4-BE49-F238E27FC236}">
                <a16:creationId xmlns:a16="http://schemas.microsoft.com/office/drawing/2014/main" id="{178544B6-2101-744E-835F-174F541F2D2B}"/>
              </a:ext>
            </a:extLst>
          </p:cNvPr>
          <p:cNvSpPr/>
          <p:nvPr userDrawn="1"/>
        </p:nvSpPr>
        <p:spPr>
          <a:xfrm>
            <a:off x="6797522" y="3848963"/>
            <a:ext cx="2813970" cy="273823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b"/>
          <a:lstStyle/>
          <a:p>
            <a:pPr algn="ctr" eaLnBrk="1" fontAlgn="auto" hangingPunct="1">
              <a:spcBef>
                <a:spcPts val="0"/>
              </a:spcBef>
              <a:spcAft>
                <a:spcPts val="0"/>
              </a:spcAft>
              <a:defRPr/>
            </a:pPr>
            <a:endParaRPr lang="en-US" sz="14500" dirty="0">
              <a:solidFill>
                <a:schemeClr val="bg1"/>
              </a:solidFill>
              <a:latin typeface="Arial" panose="020B0604020202020204" pitchFamily="34" charset="0"/>
              <a:cs typeface="Arial" panose="020B0604020202020204" pitchFamily="34" charset="0"/>
            </a:endParaRPr>
          </a:p>
        </p:txBody>
      </p:sp>
      <p:sp>
        <p:nvSpPr>
          <p:cNvPr id="35" name="Text Placeholder 4">
            <a:extLst>
              <a:ext uri="{FF2B5EF4-FFF2-40B4-BE49-F238E27FC236}">
                <a16:creationId xmlns:a16="http://schemas.microsoft.com/office/drawing/2014/main" id="{97005381-244B-DC45-9BF9-126B17A9581F}"/>
              </a:ext>
            </a:extLst>
          </p:cNvPr>
          <p:cNvSpPr>
            <a:spLocks noGrp="1"/>
          </p:cNvSpPr>
          <p:nvPr>
            <p:ph type="body" sz="quarter" idx="17"/>
          </p:nvPr>
        </p:nvSpPr>
        <p:spPr>
          <a:xfrm>
            <a:off x="6979118" y="4530989"/>
            <a:ext cx="2451652" cy="1280214"/>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36" name="Oval 35">
            <a:extLst>
              <a:ext uri="{FF2B5EF4-FFF2-40B4-BE49-F238E27FC236}">
                <a16:creationId xmlns:a16="http://schemas.microsoft.com/office/drawing/2014/main" id="{6357D1C3-09E4-A844-8278-E6598936708A}"/>
              </a:ext>
            </a:extLst>
          </p:cNvPr>
          <p:cNvSpPr/>
          <p:nvPr userDrawn="1"/>
        </p:nvSpPr>
        <p:spPr>
          <a:xfrm>
            <a:off x="2695658" y="3848963"/>
            <a:ext cx="2813970" cy="2738231"/>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b"/>
          <a:lstStyle/>
          <a:p>
            <a:pPr algn="ctr" eaLnBrk="1" fontAlgn="auto" hangingPunct="1">
              <a:spcBef>
                <a:spcPts val="0"/>
              </a:spcBef>
              <a:spcAft>
                <a:spcPts val="0"/>
              </a:spcAft>
              <a:defRPr/>
            </a:pPr>
            <a:endParaRPr lang="en-US" sz="14500" dirty="0">
              <a:solidFill>
                <a:schemeClr val="bg1"/>
              </a:solidFill>
              <a:latin typeface="Arial" panose="020B0604020202020204" pitchFamily="34" charset="0"/>
              <a:cs typeface="Arial" panose="020B0604020202020204" pitchFamily="34" charset="0"/>
            </a:endParaRPr>
          </a:p>
        </p:txBody>
      </p:sp>
      <p:sp>
        <p:nvSpPr>
          <p:cNvPr id="40" name="Text Placeholder 4">
            <a:extLst>
              <a:ext uri="{FF2B5EF4-FFF2-40B4-BE49-F238E27FC236}">
                <a16:creationId xmlns:a16="http://schemas.microsoft.com/office/drawing/2014/main" id="{C09C843D-49F7-0840-8A34-82843E1E67DB}"/>
              </a:ext>
            </a:extLst>
          </p:cNvPr>
          <p:cNvSpPr>
            <a:spLocks noGrp="1"/>
          </p:cNvSpPr>
          <p:nvPr>
            <p:ph type="body" sz="quarter" idx="18"/>
          </p:nvPr>
        </p:nvSpPr>
        <p:spPr>
          <a:xfrm>
            <a:off x="2877254" y="4530989"/>
            <a:ext cx="2451652" cy="1280214"/>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5" name="Bent-Up Arrow 4">
            <a:extLst>
              <a:ext uri="{FF2B5EF4-FFF2-40B4-BE49-F238E27FC236}">
                <a16:creationId xmlns:a16="http://schemas.microsoft.com/office/drawing/2014/main" id="{7C42AE4F-27C7-CB45-8089-3333B75812F1}"/>
              </a:ext>
            </a:extLst>
          </p:cNvPr>
          <p:cNvSpPr/>
          <p:nvPr userDrawn="1"/>
        </p:nvSpPr>
        <p:spPr>
          <a:xfrm rot="5400000" flipH="1">
            <a:off x="3543096" y="2552325"/>
            <a:ext cx="603539" cy="895696"/>
          </a:xfrm>
          <a:prstGeom prst="bentUp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Arial" panose="020B0604020202020204" pitchFamily="34" charset="0"/>
              <a:cs typeface="Arial" panose="020B0604020202020204" pitchFamily="34" charset="0"/>
            </a:endParaRPr>
          </a:p>
        </p:txBody>
      </p:sp>
      <p:sp>
        <p:nvSpPr>
          <p:cNvPr id="41" name="Bent-Up Arrow 40">
            <a:extLst>
              <a:ext uri="{FF2B5EF4-FFF2-40B4-BE49-F238E27FC236}">
                <a16:creationId xmlns:a16="http://schemas.microsoft.com/office/drawing/2014/main" id="{65F4C381-0E10-AB4F-AF60-5163B074CD4D}"/>
              </a:ext>
            </a:extLst>
          </p:cNvPr>
          <p:cNvSpPr/>
          <p:nvPr userDrawn="1"/>
        </p:nvSpPr>
        <p:spPr>
          <a:xfrm rot="16200000" flipH="1">
            <a:off x="5886995" y="5785776"/>
            <a:ext cx="603539" cy="895696"/>
          </a:xfrm>
          <a:prstGeom prst="bentUp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Arial" panose="020B0604020202020204" pitchFamily="34" charset="0"/>
              <a:cs typeface="Arial" panose="020B0604020202020204" pitchFamily="34" charset="0"/>
            </a:endParaRPr>
          </a:p>
        </p:txBody>
      </p:sp>
      <p:sp>
        <p:nvSpPr>
          <p:cNvPr id="42" name="Bent-Up Arrow 41">
            <a:extLst>
              <a:ext uri="{FF2B5EF4-FFF2-40B4-BE49-F238E27FC236}">
                <a16:creationId xmlns:a16="http://schemas.microsoft.com/office/drawing/2014/main" id="{5C84F4BD-51E1-8246-8852-8BA7E226732A}"/>
              </a:ext>
            </a:extLst>
          </p:cNvPr>
          <p:cNvSpPr/>
          <p:nvPr userDrawn="1"/>
        </p:nvSpPr>
        <p:spPr>
          <a:xfrm rot="10800000" flipH="1">
            <a:off x="8122182" y="2698404"/>
            <a:ext cx="603539" cy="895696"/>
          </a:xfrm>
          <a:prstGeom prst="bentUpArrow">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latin typeface="Arial" panose="020B0604020202020204" pitchFamily="34" charset="0"/>
              <a:cs typeface="Arial" panose="020B0604020202020204" pitchFamily="34" charset="0"/>
            </a:endParaRPr>
          </a:p>
        </p:txBody>
      </p:sp>
      <p:grpSp>
        <p:nvGrpSpPr>
          <p:cNvPr id="3" name="Group 2">
            <a:extLst>
              <a:ext uri="{FF2B5EF4-FFF2-40B4-BE49-F238E27FC236}">
                <a16:creationId xmlns:a16="http://schemas.microsoft.com/office/drawing/2014/main" id="{313D01B5-0B7D-8E46-8321-BD7B64948062}"/>
              </a:ext>
            </a:extLst>
          </p:cNvPr>
          <p:cNvGrpSpPr/>
          <p:nvPr userDrawn="1"/>
        </p:nvGrpSpPr>
        <p:grpSpPr>
          <a:xfrm>
            <a:off x="5850778" y="3507604"/>
            <a:ext cx="480391" cy="134938"/>
            <a:chOff x="5888659" y="3441700"/>
            <a:chExt cx="480391" cy="134938"/>
          </a:xfrm>
        </p:grpSpPr>
        <p:sp>
          <p:nvSpPr>
            <p:cNvPr id="9" name="Oval 8">
              <a:extLst>
                <a:ext uri="{FF2B5EF4-FFF2-40B4-BE49-F238E27FC236}">
                  <a16:creationId xmlns:a16="http://schemas.microsoft.com/office/drawing/2014/main" id="{1BB957DD-57EF-3645-AC81-D688F5E9A952}"/>
                </a:ext>
              </a:extLst>
            </p:cNvPr>
            <p:cNvSpPr/>
            <p:nvPr userDrawn="1"/>
          </p:nvSpPr>
          <p:spPr>
            <a:xfrm>
              <a:off x="6060109" y="3441700"/>
              <a:ext cx="137492" cy="134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11" name="Oval 10">
              <a:extLst>
                <a:ext uri="{FF2B5EF4-FFF2-40B4-BE49-F238E27FC236}">
                  <a16:creationId xmlns:a16="http://schemas.microsoft.com/office/drawing/2014/main" id="{A8CBBAEA-8418-EC4D-8B49-B19FEE94429E}"/>
                </a:ext>
              </a:extLst>
            </p:cNvPr>
            <p:cNvSpPr/>
            <p:nvPr userDrawn="1"/>
          </p:nvSpPr>
          <p:spPr>
            <a:xfrm>
              <a:off x="6234734" y="3441700"/>
              <a:ext cx="134316" cy="134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2" name="Oval 21">
              <a:extLst>
                <a:ext uri="{FF2B5EF4-FFF2-40B4-BE49-F238E27FC236}">
                  <a16:creationId xmlns:a16="http://schemas.microsoft.com/office/drawing/2014/main" id="{3DAC8E92-114B-A74E-AF32-B30E816D7201}"/>
                </a:ext>
              </a:extLst>
            </p:cNvPr>
            <p:cNvSpPr/>
            <p:nvPr userDrawn="1"/>
          </p:nvSpPr>
          <p:spPr>
            <a:xfrm>
              <a:off x="5888659" y="3441700"/>
              <a:ext cx="134316" cy="134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grpSp>
      <p:grpSp>
        <p:nvGrpSpPr>
          <p:cNvPr id="24" name="Group 23">
            <a:extLst>
              <a:ext uri="{FF2B5EF4-FFF2-40B4-BE49-F238E27FC236}">
                <a16:creationId xmlns:a16="http://schemas.microsoft.com/office/drawing/2014/main" id="{1EFA2363-C6CD-C948-B67D-C716CB9BC11B}"/>
              </a:ext>
            </a:extLst>
          </p:cNvPr>
          <p:cNvGrpSpPr/>
          <p:nvPr userDrawn="1"/>
        </p:nvGrpSpPr>
        <p:grpSpPr>
          <a:xfrm>
            <a:off x="3862447" y="5986132"/>
            <a:ext cx="480391" cy="134938"/>
            <a:chOff x="5888659" y="3441700"/>
            <a:chExt cx="480391" cy="134938"/>
          </a:xfrm>
        </p:grpSpPr>
        <p:sp>
          <p:nvSpPr>
            <p:cNvPr id="25" name="Oval 24">
              <a:extLst>
                <a:ext uri="{FF2B5EF4-FFF2-40B4-BE49-F238E27FC236}">
                  <a16:creationId xmlns:a16="http://schemas.microsoft.com/office/drawing/2014/main" id="{D6A33278-33DB-294A-9D29-8CA55703E413}"/>
                </a:ext>
              </a:extLst>
            </p:cNvPr>
            <p:cNvSpPr/>
            <p:nvPr userDrawn="1"/>
          </p:nvSpPr>
          <p:spPr>
            <a:xfrm>
              <a:off x="6060109" y="3441700"/>
              <a:ext cx="137492" cy="134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6" name="Oval 25">
              <a:extLst>
                <a:ext uri="{FF2B5EF4-FFF2-40B4-BE49-F238E27FC236}">
                  <a16:creationId xmlns:a16="http://schemas.microsoft.com/office/drawing/2014/main" id="{96CCED25-4B9C-A846-88FF-A3DAD428E54D}"/>
                </a:ext>
              </a:extLst>
            </p:cNvPr>
            <p:cNvSpPr/>
            <p:nvPr userDrawn="1"/>
          </p:nvSpPr>
          <p:spPr>
            <a:xfrm>
              <a:off x="6234734" y="3441700"/>
              <a:ext cx="134316" cy="134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7" name="Oval 26">
              <a:extLst>
                <a:ext uri="{FF2B5EF4-FFF2-40B4-BE49-F238E27FC236}">
                  <a16:creationId xmlns:a16="http://schemas.microsoft.com/office/drawing/2014/main" id="{50C21DF1-10B1-CF49-81EA-733CF27F45C2}"/>
                </a:ext>
              </a:extLst>
            </p:cNvPr>
            <p:cNvSpPr/>
            <p:nvPr userDrawn="1"/>
          </p:nvSpPr>
          <p:spPr>
            <a:xfrm>
              <a:off x="5888659" y="3441700"/>
              <a:ext cx="134316" cy="134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grpSp>
      <p:grpSp>
        <p:nvGrpSpPr>
          <p:cNvPr id="28" name="Group 27">
            <a:extLst>
              <a:ext uri="{FF2B5EF4-FFF2-40B4-BE49-F238E27FC236}">
                <a16:creationId xmlns:a16="http://schemas.microsoft.com/office/drawing/2014/main" id="{F3B40EC5-5E19-B34C-B4CF-C42A1AC1186A}"/>
              </a:ext>
            </a:extLst>
          </p:cNvPr>
          <p:cNvGrpSpPr/>
          <p:nvPr userDrawn="1"/>
        </p:nvGrpSpPr>
        <p:grpSpPr>
          <a:xfrm>
            <a:off x="7964311" y="5986132"/>
            <a:ext cx="480391" cy="134938"/>
            <a:chOff x="5888659" y="3441700"/>
            <a:chExt cx="480391" cy="134938"/>
          </a:xfrm>
        </p:grpSpPr>
        <p:sp>
          <p:nvSpPr>
            <p:cNvPr id="29" name="Oval 28">
              <a:extLst>
                <a:ext uri="{FF2B5EF4-FFF2-40B4-BE49-F238E27FC236}">
                  <a16:creationId xmlns:a16="http://schemas.microsoft.com/office/drawing/2014/main" id="{001502CE-1988-8047-9CD1-BFBC4457C00B}"/>
                </a:ext>
              </a:extLst>
            </p:cNvPr>
            <p:cNvSpPr/>
            <p:nvPr userDrawn="1"/>
          </p:nvSpPr>
          <p:spPr>
            <a:xfrm>
              <a:off x="6060109" y="3441700"/>
              <a:ext cx="137492" cy="134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30" name="Oval 29">
              <a:extLst>
                <a:ext uri="{FF2B5EF4-FFF2-40B4-BE49-F238E27FC236}">
                  <a16:creationId xmlns:a16="http://schemas.microsoft.com/office/drawing/2014/main" id="{9D35D92F-6265-F746-B463-BA32A94307BB}"/>
                </a:ext>
              </a:extLst>
            </p:cNvPr>
            <p:cNvSpPr/>
            <p:nvPr userDrawn="1"/>
          </p:nvSpPr>
          <p:spPr>
            <a:xfrm>
              <a:off x="6234734" y="3441700"/>
              <a:ext cx="134316" cy="134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43" name="Oval 42">
              <a:extLst>
                <a:ext uri="{FF2B5EF4-FFF2-40B4-BE49-F238E27FC236}">
                  <a16:creationId xmlns:a16="http://schemas.microsoft.com/office/drawing/2014/main" id="{EF6CC73E-2080-3F4C-9152-0411336792C5}"/>
                </a:ext>
              </a:extLst>
            </p:cNvPr>
            <p:cNvSpPr/>
            <p:nvPr userDrawn="1"/>
          </p:nvSpPr>
          <p:spPr>
            <a:xfrm>
              <a:off x="5888659" y="3441700"/>
              <a:ext cx="134316" cy="134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854005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1"/>
                                        </p:tgtEl>
                                        <p:attrNameLst>
                                          <p:attrName>style.visibility</p:attrName>
                                        </p:attrNameLst>
                                      </p:cBhvr>
                                      <p:to>
                                        <p:strVal val="visible"/>
                                      </p:to>
                                    </p:set>
                                    <p:anim calcmode="lin" valueType="num">
                                      <p:cBhvr>
                                        <p:cTn id="12" dur="500" fill="hold"/>
                                        <p:tgtEl>
                                          <p:spTgt spid="31"/>
                                        </p:tgtEl>
                                        <p:attrNameLst>
                                          <p:attrName>ppt_w</p:attrName>
                                        </p:attrNameLst>
                                      </p:cBhvr>
                                      <p:tavLst>
                                        <p:tav tm="0">
                                          <p:val>
                                            <p:fltVal val="0"/>
                                          </p:val>
                                        </p:tav>
                                        <p:tav tm="100000">
                                          <p:val>
                                            <p:strVal val="#ppt_w"/>
                                          </p:val>
                                        </p:tav>
                                      </p:tavLst>
                                    </p:anim>
                                    <p:anim calcmode="lin" valueType="num">
                                      <p:cBhvr>
                                        <p:cTn id="13" dur="500" fill="hold"/>
                                        <p:tgtEl>
                                          <p:spTgt spid="31"/>
                                        </p:tgtEl>
                                        <p:attrNameLst>
                                          <p:attrName>ppt_h</p:attrName>
                                        </p:attrNameLst>
                                      </p:cBhvr>
                                      <p:tavLst>
                                        <p:tav tm="0">
                                          <p:val>
                                            <p:fltVal val="0"/>
                                          </p:val>
                                        </p:tav>
                                        <p:tav tm="100000">
                                          <p:val>
                                            <p:strVal val="#ppt_h"/>
                                          </p:val>
                                        </p:tav>
                                      </p:tavLst>
                                    </p:anim>
                                    <p:animEffect transition="in" filter="fade">
                                      <p:cBhvr>
                                        <p:cTn id="14" dur="500"/>
                                        <p:tgtEl>
                                          <p:spTgt spid="31"/>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36"/>
                                        </p:tgtEl>
                                        <p:attrNameLst>
                                          <p:attrName>style.visibility</p:attrName>
                                        </p:attrNameLst>
                                      </p:cBhvr>
                                      <p:to>
                                        <p:strVal val="visible"/>
                                      </p:to>
                                    </p:set>
                                    <p:anim calcmode="lin" valueType="num">
                                      <p:cBhvr>
                                        <p:cTn id="17" dur="500" fill="hold"/>
                                        <p:tgtEl>
                                          <p:spTgt spid="36"/>
                                        </p:tgtEl>
                                        <p:attrNameLst>
                                          <p:attrName>ppt_w</p:attrName>
                                        </p:attrNameLst>
                                      </p:cBhvr>
                                      <p:tavLst>
                                        <p:tav tm="0">
                                          <p:val>
                                            <p:fltVal val="0"/>
                                          </p:val>
                                        </p:tav>
                                        <p:tav tm="100000">
                                          <p:val>
                                            <p:strVal val="#ppt_w"/>
                                          </p:val>
                                        </p:tav>
                                      </p:tavLst>
                                    </p:anim>
                                    <p:anim calcmode="lin" valueType="num">
                                      <p:cBhvr>
                                        <p:cTn id="18" dur="500" fill="hold"/>
                                        <p:tgtEl>
                                          <p:spTgt spid="36"/>
                                        </p:tgtEl>
                                        <p:attrNameLst>
                                          <p:attrName>ppt_h</p:attrName>
                                        </p:attrNameLst>
                                      </p:cBhvr>
                                      <p:tavLst>
                                        <p:tav tm="0">
                                          <p:val>
                                            <p:fltVal val="0"/>
                                          </p:val>
                                        </p:tav>
                                        <p:tav tm="100000">
                                          <p:val>
                                            <p:strVal val="#ppt_h"/>
                                          </p:val>
                                        </p:tav>
                                      </p:tavLst>
                                    </p:anim>
                                    <p:animEffect transition="in" filter="fade">
                                      <p:cBhvr>
                                        <p:cTn id="19"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31" grpId="0" animBg="1"/>
      <p:bldP spid="36" grpId="0" animBg="1"/>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8_Title Slide Option 1">
    <p:bg>
      <p:bgPr>
        <a:blipFill>
          <a:blip r:embed="rId2"/>
          <a:stretch>
            <a:fillRect/>
          </a:stretch>
        </a:blip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3D856B2B-578E-5744-BC86-72C6E0CDE008}"/>
              </a:ext>
            </a:extLst>
          </p:cNvPr>
          <p:cNvSpPr/>
          <p:nvPr userDrawn="1"/>
        </p:nvSpPr>
        <p:spPr>
          <a:xfrm>
            <a:off x="-1588" y="13252"/>
            <a:ext cx="12193588" cy="6858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4" name="Rectangle 23">
            <a:extLst>
              <a:ext uri="{FF2B5EF4-FFF2-40B4-BE49-F238E27FC236}">
                <a16:creationId xmlns:a16="http://schemas.microsoft.com/office/drawing/2014/main" id="{D8B24191-1F6B-E34A-BF32-8BDC797C5DCF}"/>
              </a:ext>
            </a:extLst>
          </p:cNvPr>
          <p:cNvSpPr/>
          <p:nvPr userDrawn="1"/>
        </p:nvSpPr>
        <p:spPr>
          <a:xfrm>
            <a:off x="508000" y="4440437"/>
            <a:ext cx="3361445" cy="20286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26" name="Rectangle 25">
            <a:extLst>
              <a:ext uri="{FF2B5EF4-FFF2-40B4-BE49-F238E27FC236}">
                <a16:creationId xmlns:a16="http://schemas.microsoft.com/office/drawing/2014/main" id="{42AF578D-49C5-6541-BFD4-97DE1E3F01F6}"/>
              </a:ext>
            </a:extLst>
          </p:cNvPr>
          <p:cNvSpPr/>
          <p:nvPr userDrawn="1"/>
        </p:nvSpPr>
        <p:spPr>
          <a:xfrm>
            <a:off x="4389886" y="4440437"/>
            <a:ext cx="3361445" cy="20286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25" name="Rectangle 24">
            <a:extLst>
              <a:ext uri="{FF2B5EF4-FFF2-40B4-BE49-F238E27FC236}">
                <a16:creationId xmlns:a16="http://schemas.microsoft.com/office/drawing/2014/main" id="{FF82F957-D9E9-B74C-A1D2-5E8B04D09658}"/>
              </a:ext>
            </a:extLst>
          </p:cNvPr>
          <p:cNvSpPr/>
          <p:nvPr userDrawn="1"/>
        </p:nvSpPr>
        <p:spPr>
          <a:xfrm>
            <a:off x="507999" y="2070195"/>
            <a:ext cx="3361445" cy="20286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27" name="Rectangle 26">
            <a:extLst>
              <a:ext uri="{FF2B5EF4-FFF2-40B4-BE49-F238E27FC236}">
                <a16:creationId xmlns:a16="http://schemas.microsoft.com/office/drawing/2014/main" id="{A5DE6B86-7B9E-1049-9DC7-40F2A18FEBE1}"/>
              </a:ext>
            </a:extLst>
          </p:cNvPr>
          <p:cNvSpPr/>
          <p:nvPr userDrawn="1"/>
        </p:nvSpPr>
        <p:spPr>
          <a:xfrm>
            <a:off x="4366266" y="2090043"/>
            <a:ext cx="3361445" cy="20286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28" name="Rectangle 27">
            <a:extLst>
              <a:ext uri="{FF2B5EF4-FFF2-40B4-BE49-F238E27FC236}">
                <a16:creationId xmlns:a16="http://schemas.microsoft.com/office/drawing/2014/main" id="{38284D0E-9C8D-014C-BAB0-E537B337F35B}"/>
              </a:ext>
            </a:extLst>
          </p:cNvPr>
          <p:cNvSpPr/>
          <p:nvPr userDrawn="1"/>
        </p:nvSpPr>
        <p:spPr>
          <a:xfrm>
            <a:off x="8195056" y="2090043"/>
            <a:ext cx="3361445" cy="20286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29" name="Rectangle 28">
            <a:extLst>
              <a:ext uri="{FF2B5EF4-FFF2-40B4-BE49-F238E27FC236}">
                <a16:creationId xmlns:a16="http://schemas.microsoft.com/office/drawing/2014/main" id="{A533F0CE-36C5-FA4B-9BED-B9B707F8BFFD}"/>
              </a:ext>
            </a:extLst>
          </p:cNvPr>
          <p:cNvSpPr/>
          <p:nvPr userDrawn="1"/>
        </p:nvSpPr>
        <p:spPr>
          <a:xfrm>
            <a:off x="8180199" y="4411552"/>
            <a:ext cx="3361445" cy="20286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tx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508000" y="856701"/>
            <a:ext cx="11125200" cy="584789"/>
          </a:xfrm>
        </p:spPr>
        <p:txBody>
          <a:bodyPr>
            <a:noAutofit/>
          </a:bodyPr>
          <a:lstStyle>
            <a:lvl1pPr marL="0" algn="ctr">
              <a:defRPr sz="52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17" name="Text Placeholder 4"/>
          <p:cNvSpPr>
            <a:spLocks noGrp="1"/>
          </p:cNvSpPr>
          <p:nvPr>
            <p:ph type="body" sz="quarter" idx="16"/>
          </p:nvPr>
        </p:nvSpPr>
        <p:spPr>
          <a:xfrm>
            <a:off x="539576" y="2072789"/>
            <a:ext cx="3253153" cy="2026032"/>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8" name="Text Placeholder 4"/>
          <p:cNvSpPr>
            <a:spLocks noGrp="1"/>
          </p:cNvSpPr>
          <p:nvPr>
            <p:ph type="body" sz="quarter" idx="17"/>
          </p:nvPr>
        </p:nvSpPr>
        <p:spPr>
          <a:xfrm>
            <a:off x="4428245" y="2092637"/>
            <a:ext cx="3208011" cy="2026032"/>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9" name="Text Placeholder 4"/>
          <p:cNvSpPr>
            <a:spLocks noGrp="1"/>
          </p:cNvSpPr>
          <p:nvPr>
            <p:ph type="body" sz="quarter" idx="18"/>
          </p:nvPr>
        </p:nvSpPr>
        <p:spPr>
          <a:xfrm>
            <a:off x="8256915" y="2105319"/>
            <a:ext cx="3208011" cy="2026032"/>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20" name="Text Placeholder 4"/>
          <p:cNvSpPr>
            <a:spLocks noGrp="1"/>
          </p:cNvSpPr>
          <p:nvPr>
            <p:ph type="body" sz="quarter" idx="19"/>
          </p:nvPr>
        </p:nvSpPr>
        <p:spPr>
          <a:xfrm>
            <a:off x="539576" y="4420589"/>
            <a:ext cx="3253153" cy="2026032"/>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21" name="Text Placeholder 4"/>
          <p:cNvSpPr>
            <a:spLocks noGrp="1"/>
          </p:cNvSpPr>
          <p:nvPr>
            <p:ph type="body" sz="quarter" idx="20"/>
          </p:nvPr>
        </p:nvSpPr>
        <p:spPr>
          <a:xfrm>
            <a:off x="4466594" y="4443031"/>
            <a:ext cx="3208011" cy="2026032"/>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22" name="Text Placeholder 4"/>
          <p:cNvSpPr>
            <a:spLocks noGrp="1"/>
          </p:cNvSpPr>
          <p:nvPr>
            <p:ph type="body" sz="quarter" idx="21"/>
          </p:nvPr>
        </p:nvSpPr>
        <p:spPr>
          <a:xfrm>
            <a:off x="8256915" y="4398870"/>
            <a:ext cx="3208011" cy="2026032"/>
          </a:xfrm>
        </p:spPr>
        <p:txBody>
          <a:bodyPr anchor="ctr">
            <a:noAutofit/>
          </a:bodyPr>
          <a:lstStyle>
            <a:lvl1pPr marL="0" indent="0" algn="ctr">
              <a:spcBef>
                <a:spcPts val="0"/>
              </a:spcBef>
              <a:buFontTx/>
              <a:buNone/>
              <a:defRPr sz="1700" b="1"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234069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4"/>
                                        </p:tgtEl>
                                        <p:attrNameLst>
                                          <p:attrName>style.visibility</p:attrName>
                                        </p:attrNameLst>
                                      </p:cBhvr>
                                      <p:to>
                                        <p:strVal val="visible"/>
                                      </p:to>
                                    </p:set>
                                    <p:animEffect transition="in" filter="wipe(down)">
                                      <p:cBhvr>
                                        <p:cTn id="11" dur="500"/>
                                        <p:tgtEl>
                                          <p:spTgt spid="24"/>
                                        </p:tgtEl>
                                      </p:cBhvr>
                                    </p:animEffect>
                                  </p:childTnLst>
                                </p:cTn>
                              </p:par>
                            </p:childTnLst>
                          </p:cTn>
                        </p:par>
                        <p:par>
                          <p:cTn id="12" fill="hold">
                            <p:stCondLst>
                              <p:cond delay="1000"/>
                            </p:stCondLst>
                            <p:childTnLst>
                              <p:par>
                                <p:cTn id="13" presetID="22" presetClass="entr" presetSubtype="4" fill="hold" grpId="0" nodeType="after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wipe(down)">
                                      <p:cBhvr>
                                        <p:cTn id="15" dur="500"/>
                                        <p:tgtEl>
                                          <p:spTgt spid="25"/>
                                        </p:tgtEl>
                                      </p:cBhvr>
                                    </p:animEffect>
                                  </p:childTnLst>
                                </p:cTn>
                              </p:par>
                            </p:childTnLst>
                          </p:cTn>
                        </p:par>
                        <p:par>
                          <p:cTn id="16" fill="hold">
                            <p:stCondLst>
                              <p:cond delay="1500"/>
                            </p:stCondLst>
                            <p:childTnLst>
                              <p:par>
                                <p:cTn id="17" presetID="22" presetClass="entr" presetSubtype="4" fill="hold" grpId="0" nodeType="after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wipe(down)">
                                      <p:cBhvr>
                                        <p:cTn id="19" dur="500"/>
                                        <p:tgtEl>
                                          <p:spTgt spid="26"/>
                                        </p:tgtEl>
                                      </p:cBhvr>
                                    </p:animEffect>
                                  </p:childTnLst>
                                </p:cTn>
                              </p:par>
                            </p:childTnLst>
                          </p:cTn>
                        </p:par>
                        <p:par>
                          <p:cTn id="20" fill="hold">
                            <p:stCondLst>
                              <p:cond delay="2000"/>
                            </p:stCondLst>
                            <p:childTnLst>
                              <p:par>
                                <p:cTn id="21" presetID="22" presetClass="entr" presetSubtype="4" fill="hold" grpId="0" nodeType="after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ipe(down)">
                                      <p:cBhvr>
                                        <p:cTn id="23" dur="500"/>
                                        <p:tgtEl>
                                          <p:spTgt spid="27"/>
                                        </p:tgtEl>
                                      </p:cBhvr>
                                    </p:animEffect>
                                  </p:childTnLst>
                                </p:cTn>
                              </p:par>
                            </p:childTnLst>
                          </p:cTn>
                        </p:par>
                        <p:par>
                          <p:cTn id="24" fill="hold">
                            <p:stCondLst>
                              <p:cond delay="2500"/>
                            </p:stCondLst>
                            <p:childTnLst>
                              <p:par>
                                <p:cTn id="25" presetID="22" presetClass="entr" presetSubtype="4" fill="hold" grpId="0" nodeType="after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wipe(down)">
                                      <p:cBhvr>
                                        <p:cTn id="27" dur="500"/>
                                        <p:tgtEl>
                                          <p:spTgt spid="28"/>
                                        </p:tgtEl>
                                      </p:cBhvr>
                                    </p:animEffect>
                                  </p:childTnLst>
                                </p:cTn>
                              </p:par>
                            </p:childTnLst>
                          </p:cTn>
                        </p:par>
                        <p:par>
                          <p:cTn id="28" fill="hold">
                            <p:stCondLst>
                              <p:cond delay="3000"/>
                            </p:stCondLst>
                            <p:childTnLst>
                              <p:par>
                                <p:cTn id="29" presetID="22" presetClass="entr" presetSubtype="4" fill="hold" grpId="0" nodeType="afterEffect">
                                  <p:stCondLst>
                                    <p:cond delay="0"/>
                                  </p:stCondLst>
                                  <p:childTnLst>
                                    <p:set>
                                      <p:cBhvr>
                                        <p:cTn id="30" dur="1" fill="hold">
                                          <p:stCondLst>
                                            <p:cond delay="0"/>
                                          </p:stCondLst>
                                        </p:cTn>
                                        <p:tgtEl>
                                          <p:spTgt spid="29"/>
                                        </p:tgtEl>
                                        <p:attrNameLst>
                                          <p:attrName>style.visibility</p:attrName>
                                        </p:attrNameLst>
                                      </p:cBhvr>
                                      <p:to>
                                        <p:strVal val="visible"/>
                                      </p:to>
                                    </p:set>
                                    <p:animEffect transition="in" filter="wipe(down)">
                                      <p:cBhvr>
                                        <p:cTn id="31"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6" grpId="0" animBg="1"/>
      <p:bldP spid="25" grpId="0" animBg="1"/>
      <p:bldP spid="27" grpId="0" animBg="1"/>
      <p:bldP spid="28" grpId="0" animBg="1"/>
      <p:bldP spid="29"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Slide Option 2">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13AC31F-52A9-C448-A1DF-63E7D0E17D56}"/>
              </a:ext>
            </a:extLst>
          </p:cNvPr>
          <p:cNvSpPr/>
          <p:nvPr userDrawn="1"/>
        </p:nvSpPr>
        <p:spPr>
          <a:xfrm>
            <a:off x="398463" y="381000"/>
            <a:ext cx="11430000" cy="6096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508000" y="715633"/>
            <a:ext cx="11125200" cy="584789"/>
          </a:xfrm>
        </p:spPr>
        <p:txBody>
          <a:bodyPr>
            <a:noAutofit/>
          </a:bodyPr>
          <a:lstStyle>
            <a:lvl1pPr marL="228600" algn="l">
              <a:defRPr sz="42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3" name="Subtitle 2"/>
          <p:cNvSpPr>
            <a:spLocks noGrp="1"/>
          </p:cNvSpPr>
          <p:nvPr>
            <p:ph type="subTitle" idx="1"/>
          </p:nvPr>
        </p:nvSpPr>
        <p:spPr>
          <a:xfrm>
            <a:off x="-1" y="1635053"/>
            <a:ext cx="9547725" cy="841248"/>
          </a:xfrm>
          <a:solidFill>
            <a:schemeClr val="tx1"/>
          </a:solidFill>
          <a:ln>
            <a:noFill/>
          </a:ln>
        </p:spPr>
        <p:txBody>
          <a:bodyPr anchor="ctr">
            <a:noAutofit/>
          </a:bodyPr>
          <a:lstStyle>
            <a:lvl1pPr marL="640080" indent="0" algn="l">
              <a:buNone/>
              <a:defRPr sz="2800" i="0">
                <a:solidFill>
                  <a:schemeClr val="bg1"/>
                </a:solidFill>
                <a:latin typeface="+mj-lt"/>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38062444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9_Title Slide Option 1">
    <p:bg>
      <p:bgPr>
        <a:blipFill>
          <a:blip r:embed="rId2"/>
          <a:stretch>
            <a:fillRect/>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42ADF475-C159-FF41-9E59-BB977A7DA82C}"/>
              </a:ext>
            </a:extLst>
          </p:cNvPr>
          <p:cNvSpPr/>
          <p:nvPr userDrawn="1"/>
        </p:nvSpPr>
        <p:spPr>
          <a:xfrm>
            <a:off x="263456" y="251791"/>
            <a:ext cx="11663501" cy="6347792"/>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1073625" y="358446"/>
            <a:ext cx="10008359" cy="1164472"/>
          </a:xfrm>
        </p:spPr>
        <p:txBody>
          <a:bodyPr anchor="b">
            <a:noAutofit/>
          </a:bodyPr>
          <a:lstStyle>
            <a:lvl1pPr marL="0" algn="l">
              <a:defRPr sz="48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24" name="Text Placeholder 9"/>
          <p:cNvSpPr>
            <a:spLocks noGrp="1"/>
          </p:cNvSpPr>
          <p:nvPr>
            <p:ph type="body" sz="quarter" idx="10"/>
          </p:nvPr>
        </p:nvSpPr>
        <p:spPr>
          <a:xfrm>
            <a:off x="1073625" y="1665028"/>
            <a:ext cx="10008359" cy="4811973"/>
          </a:xfrm>
        </p:spPr>
        <p:txBody>
          <a:bodyPr spcCol="182880">
            <a:normAutofit/>
          </a:bodyPr>
          <a:lstStyle>
            <a:lvl1pPr marL="0" indent="0">
              <a:lnSpc>
                <a:spcPct val="100000"/>
              </a:lnSpc>
              <a:buFontTx/>
              <a:buNone/>
              <a:defRPr sz="2000" b="1">
                <a:solidFill>
                  <a:schemeClr val="bg1"/>
                </a:solidFill>
                <a:latin typeface="+mn-lt"/>
                <a:cs typeface="Arial" panose="020B0604020202020204" pitchFamily="34" charset="0"/>
              </a:defRPr>
            </a:lvl1pPr>
            <a:lvl2pPr marL="457200" indent="0">
              <a:lnSpc>
                <a:spcPct val="100000"/>
              </a:lnSpc>
              <a:buFontTx/>
              <a:buNone/>
              <a:defRPr sz="2000" b="1">
                <a:solidFill>
                  <a:schemeClr val="bg1"/>
                </a:solidFill>
                <a:latin typeface="+mn-lt"/>
                <a:cs typeface="Arial" panose="020B0604020202020204" pitchFamily="34" charset="0"/>
              </a:defRPr>
            </a:lvl2pPr>
            <a:lvl3pPr marL="914400" indent="0">
              <a:lnSpc>
                <a:spcPct val="100000"/>
              </a:lnSpc>
              <a:buFontTx/>
              <a:buNone/>
              <a:defRPr sz="2000" b="1">
                <a:solidFill>
                  <a:schemeClr val="bg1"/>
                </a:solidFill>
                <a:latin typeface="+mn-lt"/>
                <a:cs typeface="Arial" panose="020B0604020202020204" pitchFamily="34" charset="0"/>
              </a:defRPr>
            </a:lvl3pPr>
            <a:lvl4pPr marL="1371600" indent="0">
              <a:lnSpc>
                <a:spcPct val="100000"/>
              </a:lnSpc>
              <a:buFontTx/>
              <a:buNone/>
              <a:defRPr sz="2000" b="1">
                <a:solidFill>
                  <a:schemeClr val="bg1"/>
                </a:solidFill>
                <a:latin typeface="+mn-lt"/>
                <a:cs typeface="Arial" panose="020B0604020202020204" pitchFamily="34" charset="0"/>
              </a:defRPr>
            </a:lvl4pPr>
            <a:lvl5pPr marL="1828800" indent="0">
              <a:lnSpc>
                <a:spcPct val="100000"/>
              </a:lnSpc>
              <a:buFontTx/>
              <a:buNone/>
              <a:defRPr sz="2000" b="1">
                <a:solidFill>
                  <a:schemeClr val="bg1"/>
                </a:solidFill>
                <a:latin typeface="+mn-lt"/>
                <a:cs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74199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0_Title Slide Option 1">
    <p:bg>
      <p:bgPr>
        <a:blipFill>
          <a:blip r:embed="rId2"/>
          <a:stretch>
            <a:fillRect/>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E829C82-6520-C047-AE04-0A13168D6BD7}"/>
              </a:ext>
            </a:extLst>
          </p:cNvPr>
          <p:cNvSpPr/>
          <p:nvPr userDrawn="1"/>
        </p:nvSpPr>
        <p:spPr>
          <a:xfrm>
            <a:off x="6010275" y="0"/>
            <a:ext cx="6181725" cy="6884988"/>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6096000" y="303854"/>
            <a:ext cx="5537200" cy="760670"/>
          </a:xfrm>
        </p:spPr>
        <p:txBody>
          <a:bodyPr anchor="t">
            <a:noAutofit/>
          </a:bodyPr>
          <a:lstStyle>
            <a:lvl1pPr marL="0" algn="ctr">
              <a:defRPr sz="3200" b="0">
                <a:solidFill>
                  <a:schemeClr val="bg1"/>
                </a:solidFill>
                <a:latin typeface="+mj-lt"/>
              </a:defRPr>
            </a:lvl1pPr>
          </a:lstStyle>
          <a:p>
            <a:r>
              <a:rPr lang="en-US"/>
              <a:t>Click to edit Master title style</a:t>
            </a:r>
            <a:endParaRPr lang="en-US" dirty="0"/>
          </a:p>
        </p:txBody>
      </p:sp>
      <p:sp>
        <p:nvSpPr>
          <p:cNvPr id="24" name="Text Placeholder 9"/>
          <p:cNvSpPr>
            <a:spLocks noGrp="1"/>
          </p:cNvSpPr>
          <p:nvPr>
            <p:ph type="body" sz="quarter" idx="10"/>
          </p:nvPr>
        </p:nvSpPr>
        <p:spPr>
          <a:xfrm>
            <a:off x="6096000" y="1269241"/>
            <a:ext cx="5537200" cy="5098576"/>
          </a:xfrm>
        </p:spPr>
        <p:txBody>
          <a:bodyPr spcCol="182880">
            <a:normAutofit/>
          </a:bodyPr>
          <a:lstStyle>
            <a:lvl1pPr marL="0" indent="0" algn="l">
              <a:lnSpc>
                <a:spcPct val="100000"/>
              </a:lnSpc>
              <a:spcAft>
                <a:spcPts val="1000"/>
              </a:spcAft>
              <a:buFontTx/>
              <a:buNone/>
              <a:defRPr sz="1600" b="1">
                <a:solidFill>
                  <a:schemeClr val="bg1"/>
                </a:solidFill>
                <a:latin typeface="+mn-lt"/>
              </a:defRPr>
            </a:lvl1pPr>
            <a:lvl2pPr marL="457200" indent="0" algn="l">
              <a:lnSpc>
                <a:spcPct val="100000"/>
              </a:lnSpc>
              <a:spcAft>
                <a:spcPts val="1000"/>
              </a:spcAft>
              <a:buFontTx/>
              <a:buNone/>
              <a:defRPr sz="1600" b="1">
                <a:solidFill>
                  <a:schemeClr val="bg1"/>
                </a:solidFill>
                <a:latin typeface="+mn-lt"/>
              </a:defRPr>
            </a:lvl2pPr>
            <a:lvl3pPr marL="914400" indent="0" algn="l">
              <a:lnSpc>
                <a:spcPct val="100000"/>
              </a:lnSpc>
              <a:spcAft>
                <a:spcPts val="1000"/>
              </a:spcAft>
              <a:buFontTx/>
              <a:buNone/>
              <a:defRPr sz="1600" b="1">
                <a:solidFill>
                  <a:schemeClr val="bg1"/>
                </a:solidFill>
                <a:latin typeface="+mn-lt"/>
              </a:defRPr>
            </a:lvl3pPr>
            <a:lvl4pPr marL="1371600" indent="0" algn="l">
              <a:lnSpc>
                <a:spcPct val="100000"/>
              </a:lnSpc>
              <a:spcAft>
                <a:spcPts val="1000"/>
              </a:spcAft>
              <a:buFontTx/>
              <a:buNone/>
              <a:defRPr sz="1600" b="1">
                <a:solidFill>
                  <a:schemeClr val="bg1"/>
                </a:solidFill>
                <a:latin typeface="+mn-lt"/>
              </a:defRPr>
            </a:lvl4pPr>
            <a:lvl5pPr marL="1828800" indent="0" algn="l">
              <a:lnSpc>
                <a:spcPct val="100000"/>
              </a:lnSpc>
              <a:spcAft>
                <a:spcPts val="1000"/>
              </a:spcAft>
              <a:buFontTx/>
              <a:buNone/>
              <a:defRPr sz="1600" b="1">
                <a:solidFill>
                  <a:schemeClr val="bg1"/>
                </a:solidFill>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04657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21_Title Slide Option 1">
    <p:bg>
      <p:bgPr>
        <a:blipFill>
          <a:blip r:embed="rId2"/>
          <a:stretch>
            <a:fillRect/>
          </a:stretch>
        </a:blip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D0538F4-3F8A-5743-84C7-D216AB93D9A9}"/>
              </a:ext>
            </a:extLst>
          </p:cNvPr>
          <p:cNvSpPr/>
          <p:nvPr userDrawn="1"/>
        </p:nvSpPr>
        <p:spPr>
          <a:xfrm>
            <a:off x="-1" y="0"/>
            <a:ext cx="12192001" cy="6868319"/>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508000" y="417539"/>
            <a:ext cx="11125200" cy="1017225"/>
          </a:xfrm>
          <a:solidFill>
            <a:srgbClr val="FFFFFF"/>
          </a:solidFill>
        </p:spPr>
        <p:txBody>
          <a:bodyPr>
            <a:noAutofit/>
          </a:bodyPr>
          <a:lstStyle>
            <a:lvl1pPr marL="0" algn="ctr">
              <a:defRPr sz="3300" b="0">
                <a:solidFill>
                  <a:schemeClr val="tx1"/>
                </a:solidFill>
                <a:latin typeface="+mj-lt"/>
                <a:cs typeface="Arial" panose="020B0604020202020204" pitchFamily="34" charset="0"/>
              </a:defRPr>
            </a:lvl1pPr>
          </a:lstStyle>
          <a:p>
            <a:r>
              <a:rPr lang="en-US"/>
              <a:t>Click to edit Master title style</a:t>
            </a:r>
            <a:endParaRPr lang="en-US" dirty="0"/>
          </a:p>
        </p:txBody>
      </p:sp>
      <p:sp>
        <p:nvSpPr>
          <p:cNvPr id="39" name="Text Placeholder 4"/>
          <p:cNvSpPr>
            <a:spLocks noGrp="1"/>
          </p:cNvSpPr>
          <p:nvPr>
            <p:ph type="body" sz="quarter" idx="17"/>
          </p:nvPr>
        </p:nvSpPr>
        <p:spPr>
          <a:xfrm>
            <a:off x="1364974" y="2904209"/>
            <a:ext cx="10268225"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40" name="Text Placeholder 4"/>
          <p:cNvSpPr>
            <a:spLocks noGrp="1"/>
          </p:cNvSpPr>
          <p:nvPr>
            <p:ph type="body" sz="quarter" idx="18"/>
          </p:nvPr>
        </p:nvSpPr>
        <p:spPr>
          <a:xfrm>
            <a:off x="1364974" y="3827739"/>
            <a:ext cx="10268225"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59" name="Text Placeholder 4"/>
          <p:cNvSpPr>
            <a:spLocks noGrp="1"/>
          </p:cNvSpPr>
          <p:nvPr>
            <p:ph type="body" sz="quarter" idx="23"/>
          </p:nvPr>
        </p:nvSpPr>
        <p:spPr>
          <a:xfrm>
            <a:off x="1364974" y="5674800"/>
            <a:ext cx="10268225"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3" name="Text Placeholder 4"/>
          <p:cNvSpPr>
            <a:spLocks noGrp="1"/>
          </p:cNvSpPr>
          <p:nvPr>
            <p:ph type="body" sz="quarter" idx="16"/>
          </p:nvPr>
        </p:nvSpPr>
        <p:spPr>
          <a:xfrm>
            <a:off x="1364974" y="1980679"/>
            <a:ext cx="10268226"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58" name="Text Placeholder 4"/>
          <p:cNvSpPr>
            <a:spLocks noGrp="1"/>
          </p:cNvSpPr>
          <p:nvPr>
            <p:ph type="body" sz="quarter" idx="22"/>
          </p:nvPr>
        </p:nvSpPr>
        <p:spPr>
          <a:xfrm>
            <a:off x="1364974" y="4751269"/>
            <a:ext cx="10268225"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7" name="Freeform 7">
            <a:extLst>
              <a:ext uri="{FF2B5EF4-FFF2-40B4-BE49-F238E27FC236}">
                <a16:creationId xmlns:a16="http://schemas.microsoft.com/office/drawing/2014/main" id="{CDEACDAE-C3F8-1048-A7CC-793954924CB3}"/>
              </a:ext>
            </a:extLst>
          </p:cNvPr>
          <p:cNvSpPr>
            <a:spLocks/>
          </p:cNvSpPr>
          <p:nvPr userDrawn="1"/>
        </p:nvSpPr>
        <p:spPr bwMode="auto">
          <a:xfrm>
            <a:off x="516525" y="1994268"/>
            <a:ext cx="627476" cy="599764"/>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8" name="Freeform 8">
            <a:extLst>
              <a:ext uri="{FF2B5EF4-FFF2-40B4-BE49-F238E27FC236}">
                <a16:creationId xmlns:a16="http://schemas.microsoft.com/office/drawing/2014/main" id="{17E29689-BB0B-8B4A-BAF0-A6D7F50E216E}"/>
              </a:ext>
            </a:extLst>
          </p:cNvPr>
          <p:cNvSpPr>
            <a:spLocks/>
          </p:cNvSpPr>
          <p:nvPr userDrawn="1"/>
        </p:nvSpPr>
        <p:spPr bwMode="auto">
          <a:xfrm>
            <a:off x="516525" y="5693561"/>
            <a:ext cx="627476" cy="599764"/>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9" name="Freeform 9">
            <a:extLst>
              <a:ext uri="{FF2B5EF4-FFF2-40B4-BE49-F238E27FC236}">
                <a16:creationId xmlns:a16="http://schemas.microsoft.com/office/drawing/2014/main" id="{8BB91098-2754-E349-A793-9D15048F8530}"/>
              </a:ext>
            </a:extLst>
          </p:cNvPr>
          <p:cNvSpPr>
            <a:spLocks/>
          </p:cNvSpPr>
          <p:nvPr userDrawn="1"/>
        </p:nvSpPr>
        <p:spPr bwMode="auto">
          <a:xfrm>
            <a:off x="516525" y="2922970"/>
            <a:ext cx="627476" cy="599764"/>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20" name="Freeform 11">
            <a:extLst>
              <a:ext uri="{FF2B5EF4-FFF2-40B4-BE49-F238E27FC236}">
                <a16:creationId xmlns:a16="http://schemas.microsoft.com/office/drawing/2014/main" id="{AC4503A5-AD67-CF47-B3A5-E56FCC7E8D29}"/>
              </a:ext>
            </a:extLst>
          </p:cNvPr>
          <p:cNvSpPr>
            <a:spLocks/>
          </p:cNvSpPr>
          <p:nvPr userDrawn="1"/>
        </p:nvSpPr>
        <p:spPr bwMode="auto">
          <a:xfrm>
            <a:off x="516525" y="4788791"/>
            <a:ext cx="627476" cy="599765"/>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21" name="Freeform 9">
            <a:extLst>
              <a:ext uri="{FF2B5EF4-FFF2-40B4-BE49-F238E27FC236}">
                <a16:creationId xmlns:a16="http://schemas.microsoft.com/office/drawing/2014/main" id="{CBB3E28C-8603-1D41-B293-9DF5BFDFBCF5}"/>
              </a:ext>
            </a:extLst>
          </p:cNvPr>
          <p:cNvSpPr>
            <a:spLocks/>
          </p:cNvSpPr>
          <p:nvPr userDrawn="1"/>
        </p:nvSpPr>
        <p:spPr bwMode="auto">
          <a:xfrm>
            <a:off x="516525" y="3846500"/>
            <a:ext cx="627476" cy="599764"/>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Tree>
    <p:extLst>
      <p:ext uri="{BB962C8B-B14F-4D97-AF65-F5344CB8AC3E}">
        <p14:creationId xmlns:p14="http://schemas.microsoft.com/office/powerpoint/2010/main" val="3524399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22_Title Slide Option 1">
    <p:bg>
      <p:bgPr>
        <a:blipFill>
          <a:blip r:embed="rId2"/>
          <a:stretch>
            <a:fillRect/>
          </a:stretch>
        </a:blipFill>
        <a:effectLst/>
      </p:bgPr>
    </p:bg>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7440CF9C-9865-C14F-8547-FDEBF02D4683}"/>
              </a:ext>
            </a:extLst>
          </p:cNvPr>
          <p:cNvSpPr/>
          <p:nvPr userDrawn="1"/>
        </p:nvSpPr>
        <p:spPr>
          <a:xfrm>
            <a:off x="-1" y="0"/>
            <a:ext cx="12192001" cy="6868319"/>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7" name="Oval 26">
            <a:extLst>
              <a:ext uri="{FF2B5EF4-FFF2-40B4-BE49-F238E27FC236}">
                <a16:creationId xmlns:a16="http://schemas.microsoft.com/office/drawing/2014/main" id="{A94B338F-AE2E-9142-8F9E-6626076CFC4A}"/>
              </a:ext>
            </a:extLst>
          </p:cNvPr>
          <p:cNvSpPr/>
          <p:nvPr userDrawn="1"/>
        </p:nvSpPr>
        <p:spPr>
          <a:xfrm>
            <a:off x="625922" y="3960813"/>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 name="Title 1"/>
          <p:cNvSpPr>
            <a:spLocks noGrp="1"/>
          </p:cNvSpPr>
          <p:nvPr>
            <p:ph type="ctrTitle"/>
          </p:nvPr>
        </p:nvSpPr>
        <p:spPr>
          <a:xfrm>
            <a:off x="508000" y="358446"/>
            <a:ext cx="11125200" cy="787966"/>
          </a:xfrm>
        </p:spPr>
        <p:txBody>
          <a:bodyPr anchor="b">
            <a:noAutofit/>
          </a:bodyPr>
          <a:lstStyle>
            <a:lvl1pPr marL="0" algn="ctr">
              <a:defRPr sz="33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23" name="Text Placeholder 4"/>
          <p:cNvSpPr>
            <a:spLocks noGrp="1"/>
          </p:cNvSpPr>
          <p:nvPr>
            <p:ph type="body" sz="quarter" idx="20"/>
          </p:nvPr>
        </p:nvSpPr>
        <p:spPr>
          <a:xfrm>
            <a:off x="768626" y="4638260"/>
            <a:ext cx="2160104" cy="1126435"/>
          </a:xfrm>
        </p:spPr>
        <p:txBody>
          <a:bodyPr anchor="ctr">
            <a:noAutofit/>
          </a:bodyPr>
          <a:lstStyle>
            <a:lvl1pPr marL="0" indent="0" algn="ctr">
              <a:spcBef>
                <a:spcPts val="0"/>
              </a:spcBef>
              <a:buFontTx/>
              <a:buNone/>
              <a:defRPr sz="1600" b="0" baseline="0">
                <a:solidFill>
                  <a:schemeClr val="bg1"/>
                </a:solidFill>
                <a:latin typeface="+mn-lt"/>
                <a:cs typeface="Glegoo" pitchFamily="2"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29" name="Oval 28">
            <a:extLst>
              <a:ext uri="{FF2B5EF4-FFF2-40B4-BE49-F238E27FC236}">
                <a16:creationId xmlns:a16="http://schemas.microsoft.com/office/drawing/2014/main" id="{C96F7DA9-1422-B349-80C8-F6098E551491}"/>
              </a:ext>
            </a:extLst>
          </p:cNvPr>
          <p:cNvSpPr/>
          <p:nvPr userDrawn="1"/>
        </p:nvSpPr>
        <p:spPr>
          <a:xfrm>
            <a:off x="3383980" y="3960813"/>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1" name="Text Placeholder 4">
            <a:extLst>
              <a:ext uri="{FF2B5EF4-FFF2-40B4-BE49-F238E27FC236}">
                <a16:creationId xmlns:a16="http://schemas.microsoft.com/office/drawing/2014/main" id="{29E66F15-EB17-AD4A-9BEF-22D7AE048276}"/>
              </a:ext>
            </a:extLst>
          </p:cNvPr>
          <p:cNvSpPr>
            <a:spLocks noGrp="1"/>
          </p:cNvSpPr>
          <p:nvPr>
            <p:ph type="body" sz="quarter" idx="24"/>
          </p:nvPr>
        </p:nvSpPr>
        <p:spPr>
          <a:xfrm>
            <a:off x="3526684" y="4638260"/>
            <a:ext cx="2160104" cy="1126435"/>
          </a:xfrm>
        </p:spPr>
        <p:txBody>
          <a:bodyPr anchor="ctr">
            <a:noAutofit/>
          </a:bodyPr>
          <a:lstStyle>
            <a:lvl1pPr marL="0" indent="0" algn="ctr">
              <a:spcBef>
                <a:spcPts val="0"/>
              </a:spcBef>
              <a:buFontTx/>
              <a:buNone/>
              <a:defRPr sz="16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32" name="Oval 31">
            <a:extLst>
              <a:ext uri="{FF2B5EF4-FFF2-40B4-BE49-F238E27FC236}">
                <a16:creationId xmlns:a16="http://schemas.microsoft.com/office/drawing/2014/main" id="{64FFDAC1-065C-3646-A1C6-0E78782241E2}"/>
              </a:ext>
            </a:extLst>
          </p:cNvPr>
          <p:cNvSpPr/>
          <p:nvPr userDrawn="1"/>
        </p:nvSpPr>
        <p:spPr>
          <a:xfrm>
            <a:off x="6142038" y="3960813"/>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3" name="Text Placeholder 4">
            <a:extLst>
              <a:ext uri="{FF2B5EF4-FFF2-40B4-BE49-F238E27FC236}">
                <a16:creationId xmlns:a16="http://schemas.microsoft.com/office/drawing/2014/main" id="{26BA6EB9-9A1E-0E4F-B17C-1039D0C8AE97}"/>
              </a:ext>
            </a:extLst>
          </p:cNvPr>
          <p:cNvSpPr>
            <a:spLocks noGrp="1"/>
          </p:cNvSpPr>
          <p:nvPr>
            <p:ph type="body" sz="quarter" idx="25"/>
          </p:nvPr>
        </p:nvSpPr>
        <p:spPr>
          <a:xfrm>
            <a:off x="6284742" y="4638260"/>
            <a:ext cx="2160104" cy="1126435"/>
          </a:xfrm>
        </p:spPr>
        <p:txBody>
          <a:bodyPr anchor="ctr">
            <a:noAutofit/>
          </a:bodyPr>
          <a:lstStyle>
            <a:lvl1pPr marL="0" indent="0" algn="ctr">
              <a:spcBef>
                <a:spcPts val="0"/>
              </a:spcBef>
              <a:buFontTx/>
              <a:buNone/>
              <a:defRPr sz="16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34" name="Oval 33">
            <a:extLst>
              <a:ext uri="{FF2B5EF4-FFF2-40B4-BE49-F238E27FC236}">
                <a16:creationId xmlns:a16="http://schemas.microsoft.com/office/drawing/2014/main" id="{08EFBF7C-6968-4148-B375-E409AE0A88DC}"/>
              </a:ext>
            </a:extLst>
          </p:cNvPr>
          <p:cNvSpPr/>
          <p:nvPr userDrawn="1"/>
        </p:nvSpPr>
        <p:spPr>
          <a:xfrm>
            <a:off x="8900096" y="3960813"/>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5" name="Text Placeholder 4">
            <a:extLst>
              <a:ext uri="{FF2B5EF4-FFF2-40B4-BE49-F238E27FC236}">
                <a16:creationId xmlns:a16="http://schemas.microsoft.com/office/drawing/2014/main" id="{738E026D-A054-7147-91B8-23B56B534678}"/>
              </a:ext>
            </a:extLst>
          </p:cNvPr>
          <p:cNvSpPr>
            <a:spLocks noGrp="1"/>
          </p:cNvSpPr>
          <p:nvPr>
            <p:ph type="body" sz="quarter" idx="26"/>
          </p:nvPr>
        </p:nvSpPr>
        <p:spPr>
          <a:xfrm>
            <a:off x="9042800" y="4638260"/>
            <a:ext cx="2160104" cy="1126435"/>
          </a:xfrm>
        </p:spPr>
        <p:txBody>
          <a:bodyPr anchor="ctr">
            <a:noAutofit/>
          </a:bodyPr>
          <a:lstStyle>
            <a:lvl1pPr marL="0" indent="0" algn="ctr">
              <a:spcBef>
                <a:spcPts val="0"/>
              </a:spcBef>
              <a:buFontTx/>
              <a:buNone/>
              <a:defRPr sz="16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36" name="Oval 35">
            <a:extLst>
              <a:ext uri="{FF2B5EF4-FFF2-40B4-BE49-F238E27FC236}">
                <a16:creationId xmlns:a16="http://schemas.microsoft.com/office/drawing/2014/main" id="{736A21DA-E9DA-8C45-801A-A9A90826C338}"/>
              </a:ext>
            </a:extLst>
          </p:cNvPr>
          <p:cNvSpPr/>
          <p:nvPr userDrawn="1"/>
        </p:nvSpPr>
        <p:spPr>
          <a:xfrm>
            <a:off x="508000" y="1319401"/>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7" name="Text Placeholder 4">
            <a:extLst>
              <a:ext uri="{FF2B5EF4-FFF2-40B4-BE49-F238E27FC236}">
                <a16:creationId xmlns:a16="http://schemas.microsoft.com/office/drawing/2014/main" id="{B7455404-DA79-C54C-8A77-FBCAC682E79C}"/>
              </a:ext>
            </a:extLst>
          </p:cNvPr>
          <p:cNvSpPr>
            <a:spLocks noGrp="1"/>
          </p:cNvSpPr>
          <p:nvPr>
            <p:ph type="body" sz="quarter" idx="27"/>
          </p:nvPr>
        </p:nvSpPr>
        <p:spPr>
          <a:xfrm>
            <a:off x="650704" y="1996848"/>
            <a:ext cx="2160104" cy="1126435"/>
          </a:xfrm>
        </p:spPr>
        <p:txBody>
          <a:bodyPr anchor="ctr">
            <a:noAutofit/>
          </a:bodyPr>
          <a:lstStyle>
            <a:lvl1pPr marL="0" indent="0" algn="ctr">
              <a:spcBef>
                <a:spcPts val="0"/>
              </a:spcBef>
              <a:buFontTx/>
              <a:buNone/>
              <a:defRPr sz="1600" b="0" baseline="0">
                <a:solidFill>
                  <a:schemeClr val="bg1"/>
                </a:solidFill>
                <a:latin typeface="+mn-lt"/>
                <a:cs typeface="Glegoo" pitchFamily="2"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38" name="Oval 37">
            <a:extLst>
              <a:ext uri="{FF2B5EF4-FFF2-40B4-BE49-F238E27FC236}">
                <a16:creationId xmlns:a16="http://schemas.microsoft.com/office/drawing/2014/main" id="{63068BB9-E420-D745-8DC9-69A11E13608E}"/>
              </a:ext>
            </a:extLst>
          </p:cNvPr>
          <p:cNvSpPr/>
          <p:nvPr userDrawn="1"/>
        </p:nvSpPr>
        <p:spPr>
          <a:xfrm>
            <a:off x="3266058" y="1319401"/>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39" name="Text Placeholder 4">
            <a:extLst>
              <a:ext uri="{FF2B5EF4-FFF2-40B4-BE49-F238E27FC236}">
                <a16:creationId xmlns:a16="http://schemas.microsoft.com/office/drawing/2014/main" id="{8875DCA5-9C96-ED49-B522-6FF06A33AAF2}"/>
              </a:ext>
            </a:extLst>
          </p:cNvPr>
          <p:cNvSpPr>
            <a:spLocks noGrp="1"/>
          </p:cNvSpPr>
          <p:nvPr>
            <p:ph type="body" sz="quarter" idx="28"/>
          </p:nvPr>
        </p:nvSpPr>
        <p:spPr>
          <a:xfrm>
            <a:off x="3408762" y="1996848"/>
            <a:ext cx="2160104" cy="1126435"/>
          </a:xfrm>
        </p:spPr>
        <p:txBody>
          <a:bodyPr anchor="ctr">
            <a:noAutofit/>
          </a:bodyPr>
          <a:lstStyle>
            <a:lvl1pPr marL="0" indent="0" algn="ctr">
              <a:spcBef>
                <a:spcPts val="0"/>
              </a:spcBef>
              <a:buFontTx/>
              <a:buNone/>
              <a:defRPr sz="16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40" name="Oval 39">
            <a:extLst>
              <a:ext uri="{FF2B5EF4-FFF2-40B4-BE49-F238E27FC236}">
                <a16:creationId xmlns:a16="http://schemas.microsoft.com/office/drawing/2014/main" id="{BB2DD266-D8D8-4141-8755-CE9D044B5253}"/>
              </a:ext>
            </a:extLst>
          </p:cNvPr>
          <p:cNvSpPr/>
          <p:nvPr userDrawn="1"/>
        </p:nvSpPr>
        <p:spPr>
          <a:xfrm>
            <a:off x="6024116" y="1319401"/>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41" name="Text Placeholder 4">
            <a:extLst>
              <a:ext uri="{FF2B5EF4-FFF2-40B4-BE49-F238E27FC236}">
                <a16:creationId xmlns:a16="http://schemas.microsoft.com/office/drawing/2014/main" id="{FD698468-EBF3-1C44-B0D1-3C24AE49087D}"/>
              </a:ext>
            </a:extLst>
          </p:cNvPr>
          <p:cNvSpPr>
            <a:spLocks noGrp="1"/>
          </p:cNvSpPr>
          <p:nvPr>
            <p:ph type="body" sz="quarter" idx="29"/>
          </p:nvPr>
        </p:nvSpPr>
        <p:spPr>
          <a:xfrm>
            <a:off x="6166820" y="1996848"/>
            <a:ext cx="2160104" cy="1126435"/>
          </a:xfrm>
        </p:spPr>
        <p:txBody>
          <a:bodyPr anchor="ctr">
            <a:noAutofit/>
          </a:bodyPr>
          <a:lstStyle>
            <a:lvl1pPr marL="0" indent="0" algn="ctr">
              <a:spcBef>
                <a:spcPts val="0"/>
              </a:spcBef>
              <a:buFontTx/>
              <a:buNone/>
              <a:defRPr sz="16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42" name="Oval 41">
            <a:extLst>
              <a:ext uri="{FF2B5EF4-FFF2-40B4-BE49-F238E27FC236}">
                <a16:creationId xmlns:a16="http://schemas.microsoft.com/office/drawing/2014/main" id="{4DCEE813-0741-CC41-958D-6ADED6ED43E4}"/>
              </a:ext>
            </a:extLst>
          </p:cNvPr>
          <p:cNvSpPr/>
          <p:nvPr userDrawn="1"/>
        </p:nvSpPr>
        <p:spPr>
          <a:xfrm>
            <a:off x="8782174" y="1319401"/>
            <a:ext cx="2482782" cy="246842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43" name="Text Placeholder 4">
            <a:extLst>
              <a:ext uri="{FF2B5EF4-FFF2-40B4-BE49-F238E27FC236}">
                <a16:creationId xmlns:a16="http://schemas.microsoft.com/office/drawing/2014/main" id="{04E1351F-777F-3E48-809F-22D7CF35997F}"/>
              </a:ext>
            </a:extLst>
          </p:cNvPr>
          <p:cNvSpPr>
            <a:spLocks noGrp="1"/>
          </p:cNvSpPr>
          <p:nvPr>
            <p:ph type="body" sz="quarter" idx="30"/>
          </p:nvPr>
        </p:nvSpPr>
        <p:spPr>
          <a:xfrm>
            <a:off x="8924878" y="1996848"/>
            <a:ext cx="2160104" cy="1126435"/>
          </a:xfrm>
        </p:spPr>
        <p:txBody>
          <a:bodyPr anchor="ctr">
            <a:noAutofit/>
          </a:bodyPr>
          <a:lstStyle>
            <a:lvl1pPr marL="0" indent="0" algn="ctr">
              <a:spcBef>
                <a:spcPts val="0"/>
              </a:spcBef>
              <a:buFontTx/>
              <a:buNone/>
              <a:defRPr sz="16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286369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ppt_w</p:attrName>
                                        </p:attrNameLst>
                                      </p:cBhvr>
                                      <p:tavLst>
                                        <p:tav tm="0">
                                          <p:val>
                                            <p:fltVal val="0"/>
                                          </p:val>
                                        </p:tav>
                                        <p:tav tm="100000">
                                          <p:val>
                                            <p:strVal val="#ppt_w"/>
                                          </p:val>
                                        </p:tav>
                                      </p:tavLst>
                                    </p:anim>
                                    <p:anim calcmode="lin" valueType="num">
                                      <p:cBhvr>
                                        <p:cTn id="8" dur="500" fill="hold"/>
                                        <p:tgtEl>
                                          <p:spTgt spid="27"/>
                                        </p:tgtEl>
                                        <p:attrNameLst>
                                          <p:attrName>ppt_h</p:attrName>
                                        </p:attrNameLst>
                                      </p:cBhvr>
                                      <p:tavLst>
                                        <p:tav tm="0">
                                          <p:val>
                                            <p:fltVal val="0"/>
                                          </p:val>
                                        </p:tav>
                                        <p:tav tm="100000">
                                          <p:val>
                                            <p:strVal val="#ppt_h"/>
                                          </p:val>
                                        </p:tav>
                                      </p:tavLst>
                                    </p:anim>
                                    <p:animEffect transition="in" filter="fade">
                                      <p:cBhvr>
                                        <p:cTn id="9" dur="500"/>
                                        <p:tgtEl>
                                          <p:spTgt spid="27"/>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9"/>
                                        </p:tgtEl>
                                        <p:attrNameLst>
                                          <p:attrName>style.visibility</p:attrName>
                                        </p:attrNameLst>
                                      </p:cBhvr>
                                      <p:to>
                                        <p:strVal val="visible"/>
                                      </p:to>
                                    </p:set>
                                    <p:anim calcmode="lin" valueType="num">
                                      <p:cBhvr>
                                        <p:cTn id="13" dur="500" fill="hold"/>
                                        <p:tgtEl>
                                          <p:spTgt spid="29"/>
                                        </p:tgtEl>
                                        <p:attrNameLst>
                                          <p:attrName>ppt_w</p:attrName>
                                        </p:attrNameLst>
                                      </p:cBhvr>
                                      <p:tavLst>
                                        <p:tav tm="0">
                                          <p:val>
                                            <p:fltVal val="0"/>
                                          </p:val>
                                        </p:tav>
                                        <p:tav tm="100000">
                                          <p:val>
                                            <p:strVal val="#ppt_w"/>
                                          </p:val>
                                        </p:tav>
                                      </p:tavLst>
                                    </p:anim>
                                    <p:anim calcmode="lin" valueType="num">
                                      <p:cBhvr>
                                        <p:cTn id="14" dur="500" fill="hold"/>
                                        <p:tgtEl>
                                          <p:spTgt spid="29"/>
                                        </p:tgtEl>
                                        <p:attrNameLst>
                                          <p:attrName>ppt_h</p:attrName>
                                        </p:attrNameLst>
                                      </p:cBhvr>
                                      <p:tavLst>
                                        <p:tav tm="0">
                                          <p:val>
                                            <p:fltVal val="0"/>
                                          </p:val>
                                        </p:tav>
                                        <p:tav tm="100000">
                                          <p:val>
                                            <p:strVal val="#ppt_h"/>
                                          </p:val>
                                        </p:tav>
                                      </p:tavLst>
                                    </p:anim>
                                    <p:animEffect transition="in" filter="fade">
                                      <p:cBhvr>
                                        <p:cTn id="15" dur="500"/>
                                        <p:tgtEl>
                                          <p:spTgt spid="29"/>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32"/>
                                        </p:tgtEl>
                                        <p:attrNameLst>
                                          <p:attrName>style.visibility</p:attrName>
                                        </p:attrNameLst>
                                      </p:cBhvr>
                                      <p:to>
                                        <p:strVal val="visible"/>
                                      </p:to>
                                    </p:set>
                                    <p:anim calcmode="lin" valueType="num">
                                      <p:cBhvr>
                                        <p:cTn id="19" dur="500" fill="hold"/>
                                        <p:tgtEl>
                                          <p:spTgt spid="32"/>
                                        </p:tgtEl>
                                        <p:attrNameLst>
                                          <p:attrName>ppt_w</p:attrName>
                                        </p:attrNameLst>
                                      </p:cBhvr>
                                      <p:tavLst>
                                        <p:tav tm="0">
                                          <p:val>
                                            <p:fltVal val="0"/>
                                          </p:val>
                                        </p:tav>
                                        <p:tav tm="100000">
                                          <p:val>
                                            <p:strVal val="#ppt_w"/>
                                          </p:val>
                                        </p:tav>
                                      </p:tavLst>
                                    </p:anim>
                                    <p:anim calcmode="lin" valueType="num">
                                      <p:cBhvr>
                                        <p:cTn id="20" dur="500" fill="hold"/>
                                        <p:tgtEl>
                                          <p:spTgt spid="32"/>
                                        </p:tgtEl>
                                        <p:attrNameLst>
                                          <p:attrName>ppt_h</p:attrName>
                                        </p:attrNameLst>
                                      </p:cBhvr>
                                      <p:tavLst>
                                        <p:tav tm="0">
                                          <p:val>
                                            <p:fltVal val="0"/>
                                          </p:val>
                                        </p:tav>
                                        <p:tav tm="100000">
                                          <p:val>
                                            <p:strVal val="#ppt_h"/>
                                          </p:val>
                                        </p:tav>
                                      </p:tavLst>
                                    </p:anim>
                                    <p:animEffect transition="in" filter="fade">
                                      <p:cBhvr>
                                        <p:cTn id="21" dur="500"/>
                                        <p:tgtEl>
                                          <p:spTgt spid="32"/>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34"/>
                                        </p:tgtEl>
                                        <p:attrNameLst>
                                          <p:attrName>style.visibility</p:attrName>
                                        </p:attrNameLst>
                                      </p:cBhvr>
                                      <p:to>
                                        <p:strVal val="visible"/>
                                      </p:to>
                                    </p:set>
                                    <p:anim calcmode="lin" valueType="num">
                                      <p:cBhvr>
                                        <p:cTn id="25" dur="500" fill="hold"/>
                                        <p:tgtEl>
                                          <p:spTgt spid="34"/>
                                        </p:tgtEl>
                                        <p:attrNameLst>
                                          <p:attrName>ppt_w</p:attrName>
                                        </p:attrNameLst>
                                      </p:cBhvr>
                                      <p:tavLst>
                                        <p:tav tm="0">
                                          <p:val>
                                            <p:fltVal val="0"/>
                                          </p:val>
                                        </p:tav>
                                        <p:tav tm="100000">
                                          <p:val>
                                            <p:strVal val="#ppt_w"/>
                                          </p:val>
                                        </p:tav>
                                      </p:tavLst>
                                    </p:anim>
                                    <p:anim calcmode="lin" valueType="num">
                                      <p:cBhvr>
                                        <p:cTn id="26" dur="500" fill="hold"/>
                                        <p:tgtEl>
                                          <p:spTgt spid="34"/>
                                        </p:tgtEl>
                                        <p:attrNameLst>
                                          <p:attrName>ppt_h</p:attrName>
                                        </p:attrNameLst>
                                      </p:cBhvr>
                                      <p:tavLst>
                                        <p:tav tm="0">
                                          <p:val>
                                            <p:fltVal val="0"/>
                                          </p:val>
                                        </p:tav>
                                        <p:tav tm="100000">
                                          <p:val>
                                            <p:strVal val="#ppt_h"/>
                                          </p:val>
                                        </p:tav>
                                      </p:tavLst>
                                    </p:anim>
                                    <p:animEffect transition="in" filter="fade">
                                      <p:cBhvr>
                                        <p:cTn id="27" dur="500"/>
                                        <p:tgtEl>
                                          <p:spTgt spid="34"/>
                                        </p:tgtEl>
                                      </p:cBhvr>
                                    </p:animEffect>
                                  </p:childTnLst>
                                </p:cTn>
                              </p:par>
                            </p:childTnLst>
                          </p:cTn>
                        </p:par>
                        <p:par>
                          <p:cTn id="28" fill="hold">
                            <p:stCondLst>
                              <p:cond delay="2000"/>
                            </p:stCondLst>
                            <p:childTnLst>
                              <p:par>
                                <p:cTn id="29" presetID="53" presetClass="entr" presetSubtype="16" fill="hold" grpId="0" nodeType="afterEffect">
                                  <p:stCondLst>
                                    <p:cond delay="0"/>
                                  </p:stCondLst>
                                  <p:childTnLst>
                                    <p:set>
                                      <p:cBhvr>
                                        <p:cTn id="30" dur="1" fill="hold">
                                          <p:stCondLst>
                                            <p:cond delay="0"/>
                                          </p:stCondLst>
                                        </p:cTn>
                                        <p:tgtEl>
                                          <p:spTgt spid="36"/>
                                        </p:tgtEl>
                                        <p:attrNameLst>
                                          <p:attrName>style.visibility</p:attrName>
                                        </p:attrNameLst>
                                      </p:cBhvr>
                                      <p:to>
                                        <p:strVal val="visible"/>
                                      </p:to>
                                    </p:set>
                                    <p:anim calcmode="lin" valueType="num">
                                      <p:cBhvr>
                                        <p:cTn id="31" dur="500" fill="hold"/>
                                        <p:tgtEl>
                                          <p:spTgt spid="36"/>
                                        </p:tgtEl>
                                        <p:attrNameLst>
                                          <p:attrName>ppt_w</p:attrName>
                                        </p:attrNameLst>
                                      </p:cBhvr>
                                      <p:tavLst>
                                        <p:tav tm="0">
                                          <p:val>
                                            <p:fltVal val="0"/>
                                          </p:val>
                                        </p:tav>
                                        <p:tav tm="100000">
                                          <p:val>
                                            <p:strVal val="#ppt_w"/>
                                          </p:val>
                                        </p:tav>
                                      </p:tavLst>
                                    </p:anim>
                                    <p:anim calcmode="lin" valueType="num">
                                      <p:cBhvr>
                                        <p:cTn id="32" dur="500" fill="hold"/>
                                        <p:tgtEl>
                                          <p:spTgt spid="36"/>
                                        </p:tgtEl>
                                        <p:attrNameLst>
                                          <p:attrName>ppt_h</p:attrName>
                                        </p:attrNameLst>
                                      </p:cBhvr>
                                      <p:tavLst>
                                        <p:tav tm="0">
                                          <p:val>
                                            <p:fltVal val="0"/>
                                          </p:val>
                                        </p:tav>
                                        <p:tav tm="100000">
                                          <p:val>
                                            <p:strVal val="#ppt_h"/>
                                          </p:val>
                                        </p:tav>
                                      </p:tavLst>
                                    </p:anim>
                                    <p:animEffect transition="in" filter="fade">
                                      <p:cBhvr>
                                        <p:cTn id="33" dur="500"/>
                                        <p:tgtEl>
                                          <p:spTgt spid="36"/>
                                        </p:tgtEl>
                                      </p:cBhvr>
                                    </p:animEffect>
                                  </p:childTnLst>
                                </p:cTn>
                              </p:par>
                            </p:childTnLst>
                          </p:cTn>
                        </p:par>
                        <p:par>
                          <p:cTn id="34" fill="hold">
                            <p:stCondLst>
                              <p:cond delay="2500"/>
                            </p:stCondLst>
                            <p:childTnLst>
                              <p:par>
                                <p:cTn id="35" presetID="53" presetClass="entr" presetSubtype="16" fill="hold" grpId="0" nodeType="afterEffect">
                                  <p:stCondLst>
                                    <p:cond delay="0"/>
                                  </p:stCondLst>
                                  <p:childTnLst>
                                    <p:set>
                                      <p:cBhvr>
                                        <p:cTn id="36" dur="1" fill="hold">
                                          <p:stCondLst>
                                            <p:cond delay="0"/>
                                          </p:stCondLst>
                                        </p:cTn>
                                        <p:tgtEl>
                                          <p:spTgt spid="38"/>
                                        </p:tgtEl>
                                        <p:attrNameLst>
                                          <p:attrName>style.visibility</p:attrName>
                                        </p:attrNameLst>
                                      </p:cBhvr>
                                      <p:to>
                                        <p:strVal val="visible"/>
                                      </p:to>
                                    </p:set>
                                    <p:anim calcmode="lin" valueType="num">
                                      <p:cBhvr>
                                        <p:cTn id="37" dur="500" fill="hold"/>
                                        <p:tgtEl>
                                          <p:spTgt spid="38"/>
                                        </p:tgtEl>
                                        <p:attrNameLst>
                                          <p:attrName>ppt_w</p:attrName>
                                        </p:attrNameLst>
                                      </p:cBhvr>
                                      <p:tavLst>
                                        <p:tav tm="0">
                                          <p:val>
                                            <p:fltVal val="0"/>
                                          </p:val>
                                        </p:tav>
                                        <p:tav tm="100000">
                                          <p:val>
                                            <p:strVal val="#ppt_w"/>
                                          </p:val>
                                        </p:tav>
                                      </p:tavLst>
                                    </p:anim>
                                    <p:anim calcmode="lin" valueType="num">
                                      <p:cBhvr>
                                        <p:cTn id="38" dur="500" fill="hold"/>
                                        <p:tgtEl>
                                          <p:spTgt spid="38"/>
                                        </p:tgtEl>
                                        <p:attrNameLst>
                                          <p:attrName>ppt_h</p:attrName>
                                        </p:attrNameLst>
                                      </p:cBhvr>
                                      <p:tavLst>
                                        <p:tav tm="0">
                                          <p:val>
                                            <p:fltVal val="0"/>
                                          </p:val>
                                        </p:tav>
                                        <p:tav tm="100000">
                                          <p:val>
                                            <p:strVal val="#ppt_h"/>
                                          </p:val>
                                        </p:tav>
                                      </p:tavLst>
                                    </p:anim>
                                    <p:animEffect transition="in" filter="fade">
                                      <p:cBhvr>
                                        <p:cTn id="39" dur="500"/>
                                        <p:tgtEl>
                                          <p:spTgt spid="38"/>
                                        </p:tgtEl>
                                      </p:cBhvr>
                                    </p:animEffect>
                                  </p:childTnLst>
                                </p:cTn>
                              </p:par>
                            </p:childTnLst>
                          </p:cTn>
                        </p:par>
                        <p:par>
                          <p:cTn id="40" fill="hold">
                            <p:stCondLst>
                              <p:cond delay="3000"/>
                            </p:stCondLst>
                            <p:childTnLst>
                              <p:par>
                                <p:cTn id="41" presetID="53" presetClass="entr" presetSubtype="16" fill="hold" grpId="0" nodeType="afterEffect">
                                  <p:stCondLst>
                                    <p:cond delay="0"/>
                                  </p:stCondLst>
                                  <p:childTnLst>
                                    <p:set>
                                      <p:cBhvr>
                                        <p:cTn id="42" dur="1" fill="hold">
                                          <p:stCondLst>
                                            <p:cond delay="0"/>
                                          </p:stCondLst>
                                        </p:cTn>
                                        <p:tgtEl>
                                          <p:spTgt spid="40"/>
                                        </p:tgtEl>
                                        <p:attrNameLst>
                                          <p:attrName>style.visibility</p:attrName>
                                        </p:attrNameLst>
                                      </p:cBhvr>
                                      <p:to>
                                        <p:strVal val="visible"/>
                                      </p:to>
                                    </p:set>
                                    <p:anim calcmode="lin" valueType="num">
                                      <p:cBhvr>
                                        <p:cTn id="43" dur="500" fill="hold"/>
                                        <p:tgtEl>
                                          <p:spTgt spid="40"/>
                                        </p:tgtEl>
                                        <p:attrNameLst>
                                          <p:attrName>ppt_w</p:attrName>
                                        </p:attrNameLst>
                                      </p:cBhvr>
                                      <p:tavLst>
                                        <p:tav tm="0">
                                          <p:val>
                                            <p:fltVal val="0"/>
                                          </p:val>
                                        </p:tav>
                                        <p:tav tm="100000">
                                          <p:val>
                                            <p:strVal val="#ppt_w"/>
                                          </p:val>
                                        </p:tav>
                                      </p:tavLst>
                                    </p:anim>
                                    <p:anim calcmode="lin" valueType="num">
                                      <p:cBhvr>
                                        <p:cTn id="44" dur="500" fill="hold"/>
                                        <p:tgtEl>
                                          <p:spTgt spid="40"/>
                                        </p:tgtEl>
                                        <p:attrNameLst>
                                          <p:attrName>ppt_h</p:attrName>
                                        </p:attrNameLst>
                                      </p:cBhvr>
                                      <p:tavLst>
                                        <p:tav tm="0">
                                          <p:val>
                                            <p:fltVal val="0"/>
                                          </p:val>
                                        </p:tav>
                                        <p:tav tm="100000">
                                          <p:val>
                                            <p:strVal val="#ppt_h"/>
                                          </p:val>
                                        </p:tav>
                                      </p:tavLst>
                                    </p:anim>
                                    <p:animEffect transition="in" filter="fade">
                                      <p:cBhvr>
                                        <p:cTn id="45" dur="500"/>
                                        <p:tgtEl>
                                          <p:spTgt spid="40"/>
                                        </p:tgtEl>
                                      </p:cBhvr>
                                    </p:animEffect>
                                  </p:childTnLst>
                                </p:cTn>
                              </p:par>
                            </p:childTnLst>
                          </p:cTn>
                        </p:par>
                        <p:par>
                          <p:cTn id="46" fill="hold">
                            <p:stCondLst>
                              <p:cond delay="3500"/>
                            </p:stCondLst>
                            <p:childTnLst>
                              <p:par>
                                <p:cTn id="47" presetID="53" presetClass="entr" presetSubtype="16" fill="hold" grpId="0" nodeType="afterEffect">
                                  <p:stCondLst>
                                    <p:cond delay="0"/>
                                  </p:stCondLst>
                                  <p:childTnLst>
                                    <p:set>
                                      <p:cBhvr>
                                        <p:cTn id="48" dur="1" fill="hold">
                                          <p:stCondLst>
                                            <p:cond delay="0"/>
                                          </p:stCondLst>
                                        </p:cTn>
                                        <p:tgtEl>
                                          <p:spTgt spid="42"/>
                                        </p:tgtEl>
                                        <p:attrNameLst>
                                          <p:attrName>style.visibility</p:attrName>
                                        </p:attrNameLst>
                                      </p:cBhvr>
                                      <p:to>
                                        <p:strVal val="visible"/>
                                      </p:to>
                                    </p:set>
                                    <p:anim calcmode="lin" valueType="num">
                                      <p:cBhvr>
                                        <p:cTn id="49" dur="500" fill="hold"/>
                                        <p:tgtEl>
                                          <p:spTgt spid="42"/>
                                        </p:tgtEl>
                                        <p:attrNameLst>
                                          <p:attrName>ppt_w</p:attrName>
                                        </p:attrNameLst>
                                      </p:cBhvr>
                                      <p:tavLst>
                                        <p:tav tm="0">
                                          <p:val>
                                            <p:fltVal val="0"/>
                                          </p:val>
                                        </p:tav>
                                        <p:tav tm="100000">
                                          <p:val>
                                            <p:strVal val="#ppt_w"/>
                                          </p:val>
                                        </p:tav>
                                      </p:tavLst>
                                    </p:anim>
                                    <p:anim calcmode="lin" valueType="num">
                                      <p:cBhvr>
                                        <p:cTn id="50" dur="500" fill="hold"/>
                                        <p:tgtEl>
                                          <p:spTgt spid="42"/>
                                        </p:tgtEl>
                                        <p:attrNameLst>
                                          <p:attrName>ppt_h</p:attrName>
                                        </p:attrNameLst>
                                      </p:cBhvr>
                                      <p:tavLst>
                                        <p:tav tm="0">
                                          <p:val>
                                            <p:fltVal val="0"/>
                                          </p:val>
                                        </p:tav>
                                        <p:tav tm="100000">
                                          <p:val>
                                            <p:strVal val="#ppt_h"/>
                                          </p:val>
                                        </p:tav>
                                      </p:tavLst>
                                    </p:anim>
                                    <p:animEffect transition="in" filter="fade">
                                      <p:cBhvr>
                                        <p:cTn id="51" dur="500"/>
                                        <p:tgtEl>
                                          <p:spTgt spid="42"/>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44"/>
                                        </p:tgtEl>
                                        <p:attrNameLst>
                                          <p:attrName>style.visibility</p:attrName>
                                        </p:attrNameLst>
                                      </p:cBhvr>
                                      <p:to>
                                        <p:strVal val="visible"/>
                                      </p:to>
                                    </p:set>
                                    <p:animEffect transition="in" filter="fade">
                                      <p:cBhvr>
                                        <p:cTn id="54"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27" grpId="0" animBg="1"/>
      <p:bldP spid="29" grpId="0" animBg="1"/>
      <p:bldP spid="32" grpId="0" animBg="1"/>
      <p:bldP spid="34" grpId="0" animBg="1"/>
      <p:bldP spid="36" grpId="0" animBg="1"/>
      <p:bldP spid="38" grpId="0" animBg="1"/>
      <p:bldP spid="40" grpId="0" animBg="1"/>
      <p:bldP spid="42" grpId="0" animBg="1"/>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Play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B187E1-9D4E-3847-8318-1DF406E4E764}"/>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360363" y="351693"/>
            <a:ext cx="11471275" cy="6154616"/>
          </a:xfrm>
          <a:prstGeom prst="rect">
            <a:avLst/>
          </a:prstGeom>
        </p:spPr>
      </p:pic>
      <p:sp>
        <p:nvSpPr>
          <p:cNvPr id="16" name="Rectangle 15">
            <a:extLst>
              <a:ext uri="{FF2B5EF4-FFF2-40B4-BE49-F238E27FC236}">
                <a16:creationId xmlns:a16="http://schemas.microsoft.com/office/drawing/2014/main" id="{095AD243-15AB-0A40-A83C-ACFE191B75C2}"/>
              </a:ext>
            </a:extLst>
          </p:cNvPr>
          <p:cNvSpPr/>
          <p:nvPr userDrawn="1"/>
        </p:nvSpPr>
        <p:spPr>
          <a:xfrm>
            <a:off x="360363" y="351692"/>
            <a:ext cx="11471275" cy="6154616"/>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11" name="Title 1"/>
          <p:cNvSpPr>
            <a:spLocks noGrp="1"/>
          </p:cNvSpPr>
          <p:nvPr>
            <p:ph type="ctrTitle"/>
          </p:nvPr>
        </p:nvSpPr>
        <p:spPr>
          <a:xfrm>
            <a:off x="360363" y="2476559"/>
            <a:ext cx="11471275" cy="1767882"/>
          </a:xfrm>
        </p:spPr>
        <p:txBody>
          <a:bodyPr>
            <a:noAutofit/>
          </a:bodyPr>
          <a:lstStyle>
            <a:lvl1pPr marL="0" algn="ctr">
              <a:defRPr sz="6600" b="1">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12" name="Text Placeholder 4"/>
          <p:cNvSpPr>
            <a:spLocks noGrp="1"/>
          </p:cNvSpPr>
          <p:nvPr>
            <p:ph type="body" sz="quarter" idx="16"/>
          </p:nvPr>
        </p:nvSpPr>
        <p:spPr>
          <a:xfrm>
            <a:off x="360363" y="816939"/>
            <a:ext cx="11471275" cy="637287"/>
          </a:xfrm>
        </p:spPr>
        <p:txBody>
          <a:bodyPr anchor="ctr">
            <a:noAutofit/>
          </a:bodyPr>
          <a:lstStyle>
            <a:lvl1pPr marL="182880" indent="0" algn="ctr">
              <a:spcBef>
                <a:spcPts val="0"/>
              </a:spcBef>
              <a:buFontTx/>
              <a:buNone/>
              <a:defRPr sz="3200" b="1" baseline="0">
                <a:solidFill>
                  <a:schemeClr val="bg1"/>
                </a:solidFill>
                <a:latin typeface="+mn-lt"/>
                <a:cs typeface="Glegoo" pitchFamily="2"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3" name="Freeform 9">
            <a:extLst>
              <a:ext uri="{FF2B5EF4-FFF2-40B4-BE49-F238E27FC236}">
                <a16:creationId xmlns:a16="http://schemas.microsoft.com/office/drawing/2014/main" id="{C1ED0E79-26C1-B248-89EC-66F36D8A0D3C}"/>
              </a:ext>
            </a:extLst>
          </p:cNvPr>
          <p:cNvSpPr>
            <a:spLocks/>
          </p:cNvSpPr>
          <p:nvPr userDrawn="1"/>
        </p:nvSpPr>
        <p:spPr bwMode="auto">
          <a:xfrm>
            <a:off x="5501395" y="4831309"/>
            <a:ext cx="1138410" cy="108813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solidFill>
                <a:schemeClr val="bg1"/>
              </a:solidFill>
            </a:endParaRPr>
          </a:p>
        </p:txBody>
      </p:sp>
      <p:sp>
        <p:nvSpPr>
          <p:cNvPr id="14" name="Freeform 9">
            <a:extLst>
              <a:ext uri="{FF2B5EF4-FFF2-40B4-BE49-F238E27FC236}">
                <a16:creationId xmlns:a16="http://schemas.microsoft.com/office/drawing/2014/main" id="{0D1DB5DC-3ECA-FA44-905E-15ACAF4B8ECF}"/>
              </a:ext>
            </a:extLst>
          </p:cNvPr>
          <p:cNvSpPr>
            <a:spLocks/>
          </p:cNvSpPr>
          <p:nvPr userDrawn="1"/>
        </p:nvSpPr>
        <p:spPr bwMode="auto">
          <a:xfrm>
            <a:off x="6912751" y="4831309"/>
            <a:ext cx="1138410" cy="108813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solidFill>
                <a:schemeClr val="bg1"/>
              </a:solidFill>
            </a:endParaRPr>
          </a:p>
        </p:txBody>
      </p:sp>
      <p:sp>
        <p:nvSpPr>
          <p:cNvPr id="15" name="Freeform 9">
            <a:extLst>
              <a:ext uri="{FF2B5EF4-FFF2-40B4-BE49-F238E27FC236}">
                <a16:creationId xmlns:a16="http://schemas.microsoft.com/office/drawing/2014/main" id="{CD1D295F-F7ED-D447-BC31-6D586338FD4C}"/>
              </a:ext>
            </a:extLst>
          </p:cNvPr>
          <p:cNvSpPr>
            <a:spLocks/>
          </p:cNvSpPr>
          <p:nvPr userDrawn="1"/>
        </p:nvSpPr>
        <p:spPr bwMode="auto">
          <a:xfrm>
            <a:off x="4090039" y="4831308"/>
            <a:ext cx="1138410" cy="108813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solidFill>
                <a:schemeClr val="bg1"/>
              </a:solidFill>
            </a:endParaRPr>
          </a:p>
        </p:txBody>
      </p:sp>
    </p:spTree>
    <p:extLst>
      <p:ext uri="{BB962C8B-B14F-4D97-AF65-F5344CB8AC3E}">
        <p14:creationId xmlns:p14="http://schemas.microsoft.com/office/powerpoint/2010/main" val="2442105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C8FEB73F-1A3E-394A-AA59-620BB482D3AD}"/>
              </a:ext>
            </a:extLst>
          </p:cNvPr>
          <p:cNvSpPr/>
          <p:nvPr userDrawn="1"/>
        </p:nvSpPr>
        <p:spPr>
          <a:xfrm>
            <a:off x="398463" y="1692275"/>
            <a:ext cx="11430000" cy="4784725"/>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16" name="Rectangle 15">
            <a:extLst>
              <a:ext uri="{FF2B5EF4-FFF2-40B4-BE49-F238E27FC236}">
                <a16:creationId xmlns:a16="http://schemas.microsoft.com/office/drawing/2014/main" id="{A14A5D69-7F02-4A46-B9BB-35EF24D95F74}"/>
              </a:ext>
            </a:extLst>
          </p:cNvPr>
          <p:cNvSpPr/>
          <p:nvPr userDrawn="1"/>
        </p:nvSpPr>
        <p:spPr>
          <a:xfrm>
            <a:off x="398463" y="393700"/>
            <a:ext cx="11430000" cy="1298575"/>
          </a:xfrm>
          <a:prstGeom prst="rect">
            <a:avLst/>
          </a:prstGeom>
          <a:solidFill>
            <a:schemeClr val="tx1">
              <a:alpha val="9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solidFill>
                <a:schemeClr val="tx1"/>
              </a:solidFill>
            </a:endParaRPr>
          </a:p>
        </p:txBody>
      </p:sp>
      <p:sp>
        <p:nvSpPr>
          <p:cNvPr id="17" name="Freeform 8">
            <a:extLst>
              <a:ext uri="{FF2B5EF4-FFF2-40B4-BE49-F238E27FC236}">
                <a16:creationId xmlns:a16="http://schemas.microsoft.com/office/drawing/2014/main" id="{96D10121-2170-DB42-A21F-4C57A7B80790}"/>
              </a:ext>
            </a:extLst>
          </p:cNvPr>
          <p:cNvSpPr>
            <a:spLocks/>
          </p:cNvSpPr>
          <p:nvPr userDrawn="1"/>
        </p:nvSpPr>
        <p:spPr bwMode="auto">
          <a:xfrm>
            <a:off x="1211263" y="2422525"/>
            <a:ext cx="503237" cy="48101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8" name="Freeform 9">
            <a:extLst>
              <a:ext uri="{FF2B5EF4-FFF2-40B4-BE49-F238E27FC236}">
                <a16:creationId xmlns:a16="http://schemas.microsoft.com/office/drawing/2014/main" id="{E68D13C5-9DF3-0242-973D-78A6E9E7A421}"/>
              </a:ext>
            </a:extLst>
          </p:cNvPr>
          <p:cNvSpPr>
            <a:spLocks/>
          </p:cNvSpPr>
          <p:nvPr userDrawn="1"/>
        </p:nvSpPr>
        <p:spPr bwMode="auto">
          <a:xfrm>
            <a:off x="1211263" y="3838575"/>
            <a:ext cx="503237" cy="479425"/>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9" name="Freeform 10">
            <a:extLst>
              <a:ext uri="{FF2B5EF4-FFF2-40B4-BE49-F238E27FC236}">
                <a16:creationId xmlns:a16="http://schemas.microsoft.com/office/drawing/2014/main" id="{528EB13B-D870-8D4E-BCC8-469F47FBD02A}"/>
              </a:ext>
            </a:extLst>
          </p:cNvPr>
          <p:cNvSpPr>
            <a:spLocks/>
          </p:cNvSpPr>
          <p:nvPr userDrawn="1"/>
        </p:nvSpPr>
        <p:spPr bwMode="auto">
          <a:xfrm>
            <a:off x="1211263" y="5295900"/>
            <a:ext cx="503237" cy="479425"/>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20" name="Freeform 11">
            <a:extLst>
              <a:ext uri="{FF2B5EF4-FFF2-40B4-BE49-F238E27FC236}">
                <a16:creationId xmlns:a16="http://schemas.microsoft.com/office/drawing/2014/main" id="{113ABE86-2528-5C4D-95C0-8EDFB1DFCD7B}"/>
              </a:ext>
            </a:extLst>
          </p:cNvPr>
          <p:cNvSpPr>
            <a:spLocks/>
          </p:cNvSpPr>
          <p:nvPr userDrawn="1"/>
        </p:nvSpPr>
        <p:spPr bwMode="auto">
          <a:xfrm>
            <a:off x="6370641" y="2444750"/>
            <a:ext cx="503237" cy="48101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21" name="Freeform 12">
            <a:extLst>
              <a:ext uri="{FF2B5EF4-FFF2-40B4-BE49-F238E27FC236}">
                <a16:creationId xmlns:a16="http://schemas.microsoft.com/office/drawing/2014/main" id="{DAAB2BAB-3473-3441-964A-9419A3797339}"/>
              </a:ext>
            </a:extLst>
          </p:cNvPr>
          <p:cNvSpPr>
            <a:spLocks/>
          </p:cNvSpPr>
          <p:nvPr userDrawn="1"/>
        </p:nvSpPr>
        <p:spPr bwMode="auto">
          <a:xfrm>
            <a:off x="6370641" y="3860800"/>
            <a:ext cx="503237" cy="48101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22" name="Freeform 13">
            <a:extLst>
              <a:ext uri="{FF2B5EF4-FFF2-40B4-BE49-F238E27FC236}">
                <a16:creationId xmlns:a16="http://schemas.microsoft.com/office/drawing/2014/main" id="{1B5AA16D-9E77-8A4D-B8F6-F4BB571D9169}"/>
              </a:ext>
            </a:extLst>
          </p:cNvPr>
          <p:cNvSpPr>
            <a:spLocks/>
          </p:cNvSpPr>
          <p:nvPr userDrawn="1"/>
        </p:nvSpPr>
        <p:spPr bwMode="auto">
          <a:xfrm>
            <a:off x="6370641" y="5318125"/>
            <a:ext cx="503237" cy="48101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8" name="Title 1">
            <a:extLst>
              <a:ext uri="{FF2B5EF4-FFF2-40B4-BE49-F238E27FC236}">
                <a16:creationId xmlns:a16="http://schemas.microsoft.com/office/drawing/2014/main" id="{88938BB2-A07B-5445-BD83-273EC0D45DAF}"/>
              </a:ext>
            </a:extLst>
          </p:cNvPr>
          <p:cNvSpPr>
            <a:spLocks noGrp="1"/>
          </p:cNvSpPr>
          <p:nvPr>
            <p:ph type="ctrTitle"/>
          </p:nvPr>
        </p:nvSpPr>
        <p:spPr>
          <a:xfrm>
            <a:off x="517728" y="753589"/>
            <a:ext cx="11125200" cy="584789"/>
          </a:xfrm>
        </p:spPr>
        <p:txBody>
          <a:bodyPr>
            <a:noAutofit/>
          </a:bodyPr>
          <a:lstStyle>
            <a:lvl1pPr marL="0" algn="ctr">
              <a:defRPr sz="58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9" name="Text Placeholder 4">
            <a:extLst>
              <a:ext uri="{FF2B5EF4-FFF2-40B4-BE49-F238E27FC236}">
                <a16:creationId xmlns:a16="http://schemas.microsoft.com/office/drawing/2014/main" id="{5F794336-3DC0-D649-8BEF-CADEEBEECD34}"/>
              </a:ext>
            </a:extLst>
          </p:cNvPr>
          <p:cNvSpPr>
            <a:spLocks noGrp="1"/>
          </p:cNvSpPr>
          <p:nvPr>
            <p:ph type="body" sz="quarter" idx="16"/>
          </p:nvPr>
        </p:nvSpPr>
        <p:spPr>
          <a:xfrm>
            <a:off x="1929492" y="2348431"/>
            <a:ext cx="3917027" cy="637287"/>
          </a:xfrm>
        </p:spPr>
        <p:txBody>
          <a:bodyPr anchor="ctr">
            <a:noAutofit/>
          </a:bodyPr>
          <a:lstStyle>
            <a:lvl1pPr marL="182880" indent="0" algn="l">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0" name="Text Placeholder 4">
            <a:extLst>
              <a:ext uri="{FF2B5EF4-FFF2-40B4-BE49-F238E27FC236}">
                <a16:creationId xmlns:a16="http://schemas.microsoft.com/office/drawing/2014/main" id="{8A8BE200-0CAE-1A48-BBFB-8AB094DBBDC4}"/>
              </a:ext>
            </a:extLst>
          </p:cNvPr>
          <p:cNvSpPr>
            <a:spLocks noGrp="1"/>
          </p:cNvSpPr>
          <p:nvPr>
            <p:ph type="body" sz="quarter" idx="17"/>
          </p:nvPr>
        </p:nvSpPr>
        <p:spPr>
          <a:xfrm>
            <a:off x="1929492" y="3759581"/>
            <a:ext cx="3917027" cy="637287"/>
          </a:xfrm>
        </p:spPr>
        <p:txBody>
          <a:bodyPr anchor="ctr">
            <a:noAutofit/>
          </a:bodyPr>
          <a:lstStyle>
            <a:lvl1pPr marL="182880" indent="0" algn="l">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1" name="Text Placeholder 4">
            <a:extLst>
              <a:ext uri="{FF2B5EF4-FFF2-40B4-BE49-F238E27FC236}">
                <a16:creationId xmlns:a16="http://schemas.microsoft.com/office/drawing/2014/main" id="{51F7BEA8-2B68-A94D-84BF-46B8DC081B34}"/>
              </a:ext>
            </a:extLst>
          </p:cNvPr>
          <p:cNvSpPr>
            <a:spLocks noGrp="1"/>
          </p:cNvSpPr>
          <p:nvPr>
            <p:ph type="body" sz="quarter" idx="18"/>
          </p:nvPr>
        </p:nvSpPr>
        <p:spPr>
          <a:xfrm>
            <a:off x="1929492" y="5216909"/>
            <a:ext cx="3917027" cy="637287"/>
          </a:xfrm>
        </p:spPr>
        <p:txBody>
          <a:bodyPr anchor="ctr">
            <a:noAutofit/>
          </a:bodyPr>
          <a:lstStyle>
            <a:lvl1pPr marL="182880" indent="0" algn="l">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2" name="Text Placeholder 4">
            <a:extLst>
              <a:ext uri="{FF2B5EF4-FFF2-40B4-BE49-F238E27FC236}">
                <a16:creationId xmlns:a16="http://schemas.microsoft.com/office/drawing/2014/main" id="{FF78FDE7-159F-5C4F-94E0-AC1225D5EA9C}"/>
              </a:ext>
            </a:extLst>
          </p:cNvPr>
          <p:cNvSpPr>
            <a:spLocks noGrp="1"/>
          </p:cNvSpPr>
          <p:nvPr>
            <p:ph type="body" sz="quarter" idx="22"/>
          </p:nvPr>
        </p:nvSpPr>
        <p:spPr>
          <a:xfrm>
            <a:off x="7087536" y="2348431"/>
            <a:ext cx="3917027" cy="637287"/>
          </a:xfrm>
        </p:spPr>
        <p:txBody>
          <a:bodyPr anchor="ctr">
            <a:noAutofit/>
          </a:bodyPr>
          <a:lstStyle>
            <a:lvl1pPr marL="182880" indent="0" algn="l">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3" name="Text Placeholder 4">
            <a:extLst>
              <a:ext uri="{FF2B5EF4-FFF2-40B4-BE49-F238E27FC236}">
                <a16:creationId xmlns:a16="http://schemas.microsoft.com/office/drawing/2014/main" id="{9DAFA1B1-FE49-2445-92A8-ECFF97140230}"/>
              </a:ext>
            </a:extLst>
          </p:cNvPr>
          <p:cNvSpPr>
            <a:spLocks noGrp="1"/>
          </p:cNvSpPr>
          <p:nvPr>
            <p:ph type="body" sz="quarter" idx="23"/>
          </p:nvPr>
        </p:nvSpPr>
        <p:spPr>
          <a:xfrm>
            <a:off x="7087536" y="3759581"/>
            <a:ext cx="3917027" cy="637287"/>
          </a:xfrm>
        </p:spPr>
        <p:txBody>
          <a:bodyPr anchor="ctr">
            <a:noAutofit/>
          </a:bodyPr>
          <a:lstStyle>
            <a:lvl1pPr marL="182880" indent="0" algn="l">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4" name="Text Placeholder 4">
            <a:extLst>
              <a:ext uri="{FF2B5EF4-FFF2-40B4-BE49-F238E27FC236}">
                <a16:creationId xmlns:a16="http://schemas.microsoft.com/office/drawing/2014/main" id="{9C9039BA-C8BD-6A46-A9D0-BD29E1F0EAF3}"/>
              </a:ext>
            </a:extLst>
          </p:cNvPr>
          <p:cNvSpPr>
            <a:spLocks noGrp="1"/>
          </p:cNvSpPr>
          <p:nvPr>
            <p:ph type="body" sz="quarter" idx="24"/>
          </p:nvPr>
        </p:nvSpPr>
        <p:spPr>
          <a:xfrm>
            <a:off x="7087536" y="5230764"/>
            <a:ext cx="3917027" cy="637287"/>
          </a:xfrm>
        </p:spPr>
        <p:txBody>
          <a:bodyPr anchor="ctr">
            <a:noAutofit/>
          </a:bodyPr>
          <a:lstStyle>
            <a:lvl1pPr marL="182880" indent="0" algn="l">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2098304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Objectives Option 1">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2F497B6-986D-804C-81F3-B7BE26DCF083}"/>
              </a:ext>
            </a:extLst>
          </p:cNvPr>
          <p:cNvSpPr/>
          <p:nvPr userDrawn="1"/>
        </p:nvSpPr>
        <p:spPr>
          <a:xfrm>
            <a:off x="-1588" y="0"/>
            <a:ext cx="12193588" cy="6858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9" name="Freeform 7">
            <a:extLst>
              <a:ext uri="{FF2B5EF4-FFF2-40B4-BE49-F238E27FC236}">
                <a16:creationId xmlns:a16="http://schemas.microsoft.com/office/drawing/2014/main" id="{CD9FD14F-866B-CE48-9941-4F2304B4C46E}"/>
              </a:ext>
            </a:extLst>
          </p:cNvPr>
          <p:cNvSpPr>
            <a:spLocks/>
          </p:cNvSpPr>
          <p:nvPr userDrawn="1"/>
        </p:nvSpPr>
        <p:spPr bwMode="auto">
          <a:xfrm>
            <a:off x="830263" y="2011363"/>
            <a:ext cx="503237" cy="481012"/>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0" name="Freeform 8">
            <a:extLst>
              <a:ext uri="{FF2B5EF4-FFF2-40B4-BE49-F238E27FC236}">
                <a16:creationId xmlns:a16="http://schemas.microsoft.com/office/drawing/2014/main" id="{70717FAF-6EEA-0D4B-9F85-3DB240679A7A}"/>
              </a:ext>
            </a:extLst>
          </p:cNvPr>
          <p:cNvSpPr>
            <a:spLocks/>
          </p:cNvSpPr>
          <p:nvPr userDrawn="1"/>
        </p:nvSpPr>
        <p:spPr bwMode="auto">
          <a:xfrm>
            <a:off x="830263" y="4760913"/>
            <a:ext cx="503237" cy="481012"/>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1" name="Freeform 9">
            <a:extLst>
              <a:ext uri="{FF2B5EF4-FFF2-40B4-BE49-F238E27FC236}">
                <a16:creationId xmlns:a16="http://schemas.microsoft.com/office/drawing/2014/main" id="{9A5DF538-8BAA-4546-8249-1124F5FCC2EA}"/>
              </a:ext>
            </a:extLst>
          </p:cNvPr>
          <p:cNvSpPr>
            <a:spLocks/>
          </p:cNvSpPr>
          <p:nvPr userDrawn="1"/>
        </p:nvSpPr>
        <p:spPr bwMode="auto">
          <a:xfrm>
            <a:off x="830263" y="2894013"/>
            <a:ext cx="503237" cy="481012"/>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2" name="Freeform 10">
            <a:extLst>
              <a:ext uri="{FF2B5EF4-FFF2-40B4-BE49-F238E27FC236}">
                <a16:creationId xmlns:a16="http://schemas.microsoft.com/office/drawing/2014/main" id="{3D993824-973D-7C4F-9EBA-880A7D66BFFE}"/>
              </a:ext>
            </a:extLst>
          </p:cNvPr>
          <p:cNvSpPr>
            <a:spLocks/>
          </p:cNvSpPr>
          <p:nvPr userDrawn="1"/>
        </p:nvSpPr>
        <p:spPr bwMode="auto">
          <a:xfrm>
            <a:off x="830263" y="5684838"/>
            <a:ext cx="503237" cy="481012"/>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4" name="Freeform 11">
            <a:extLst>
              <a:ext uri="{FF2B5EF4-FFF2-40B4-BE49-F238E27FC236}">
                <a16:creationId xmlns:a16="http://schemas.microsoft.com/office/drawing/2014/main" id="{3EC16C0A-A32A-C44A-9BE1-D13D0DD8E7BB}"/>
              </a:ext>
            </a:extLst>
          </p:cNvPr>
          <p:cNvSpPr>
            <a:spLocks/>
          </p:cNvSpPr>
          <p:nvPr userDrawn="1"/>
        </p:nvSpPr>
        <p:spPr bwMode="auto">
          <a:xfrm>
            <a:off x="830263" y="3838575"/>
            <a:ext cx="503237" cy="48101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2" name="Title 1"/>
          <p:cNvSpPr>
            <a:spLocks noGrp="1"/>
          </p:cNvSpPr>
          <p:nvPr>
            <p:ph type="ctrTitle"/>
          </p:nvPr>
        </p:nvSpPr>
        <p:spPr>
          <a:xfrm>
            <a:off x="508000" y="713291"/>
            <a:ext cx="11125200" cy="584789"/>
          </a:xfrm>
        </p:spPr>
        <p:txBody>
          <a:bodyPr>
            <a:noAutofit/>
          </a:bodyPr>
          <a:lstStyle>
            <a:lvl1pPr marL="0" algn="ctr">
              <a:defRPr sz="58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39" name="Text Placeholder 4"/>
          <p:cNvSpPr>
            <a:spLocks noGrp="1"/>
          </p:cNvSpPr>
          <p:nvPr>
            <p:ph type="body" sz="quarter" idx="17"/>
          </p:nvPr>
        </p:nvSpPr>
        <p:spPr>
          <a:xfrm>
            <a:off x="1638301" y="2835866"/>
            <a:ext cx="9885338"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40" name="Text Placeholder 4"/>
          <p:cNvSpPr>
            <a:spLocks noGrp="1"/>
          </p:cNvSpPr>
          <p:nvPr>
            <p:ph type="body" sz="quarter" idx="18"/>
          </p:nvPr>
        </p:nvSpPr>
        <p:spPr>
          <a:xfrm>
            <a:off x="1638301" y="3759396"/>
            <a:ext cx="9885338"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59" name="Text Placeholder 4"/>
          <p:cNvSpPr>
            <a:spLocks noGrp="1"/>
          </p:cNvSpPr>
          <p:nvPr>
            <p:ph type="body" sz="quarter" idx="23"/>
          </p:nvPr>
        </p:nvSpPr>
        <p:spPr>
          <a:xfrm>
            <a:off x="1638301" y="5606457"/>
            <a:ext cx="9885338"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3" name="Text Placeholder 4"/>
          <p:cNvSpPr>
            <a:spLocks noGrp="1"/>
          </p:cNvSpPr>
          <p:nvPr>
            <p:ph type="body" sz="quarter" idx="16"/>
          </p:nvPr>
        </p:nvSpPr>
        <p:spPr>
          <a:xfrm>
            <a:off x="1638301" y="1912336"/>
            <a:ext cx="9885338"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58" name="Text Placeholder 4"/>
          <p:cNvSpPr>
            <a:spLocks noGrp="1"/>
          </p:cNvSpPr>
          <p:nvPr>
            <p:ph type="body" sz="quarter" idx="22"/>
          </p:nvPr>
        </p:nvSpPr>
        <p:spPr>
          <a:xfrm>
            <a:off x="1638301" y="4682926"/>
            <a:ext cx="9885338" cy="637287"/>
          </a:xfrm>
        </p:spPr>
        <p:txBody>
          <a:bodyPr anchor="ctr">
            <a:noAutofit/>
          </a:bodyPr>
          <a:lstStyle>
            <a:lvl1pPr marL="182880" indent="0" algn="l">
              <a:spcBef>
                <a:spcPts val="0"/>
              </a:spcBef>
              <a:buFontTx/>
              <a:buNone/>
              <a:defRPr sz="28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2080821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Objectives Option 2">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8BB21E7-06DA-EB48-ABBE-2AE4753EB39F}"/>
              </a:ext>
            </a:extLst>
          </p:cNvPr>
          <p:cNvSpPr/>
          <p:nvPr userDrawn="1"/>
        </p:nvSpPr>
        <p:spPr>
          <a:xfrm>
            <a:off x="508000" y="390525"/>
            <a:ext cx="11125200" cy="1527175"/>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7" name="Oval 6">
            <a:extLst>
              <a:ext uri="{FF2B5EF4-FFF2-40B4-BE49-F238E27FC236}">
                <a16:creationId xmlns:a16="http://schemas.microsoft.com/office/drawing/2014/main" id="{1A45808E-35EF-5542-BDDD-D8F68893B782}"/>
              </a:ext>
            </a:extLst>
          </p:cNvPr>
          <p:cNvSpPr/>
          <p:nvPr userDrawn="1"/>
        </p:nvSpPr>
        <p:spPr>
          <a:xfrm>
            <a:off x="508000" y="2552700"/>
            <a:ext cx="3322638" cy="330358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8" name="Oval 7">
            <a:extLst>
              <a:ext uri="{FF2B5EF4-FFF2-40B4-BE49-F238E27FC236}">
                <a16:creationId xmlns:a16="http://schemas.microsoft.com/office/drawing/2014/main" id="{E795F482-83D3-9242-A0BD-90FA8A982523}"/>
              </a:ext>
            </a:extLst>
          </p:cNvPr>
          <p:cNvSpPr/>
          <p:nvPr userDrawn="1"/>
        </p:nvSpPr>
        <p:spPr>
          <a:xfrm>
            <a:off x="8267700" y="2552700"/>
            <a:ext cx="3322638" cy="330358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9" name="Oval 8">
            <a:extLst>
              <a:ext uri="{FF2B5EF4-FFF2-40B4-BE49-F238E27FC236}">
                <a16:creationId xmlns:a16="http://schemas.microsoft.com/office/drawing/2014/main" id="{0331901F-74D3-5B40-960F-970A3C8B14B9}"/>
              </a:ext>
            </a:extLst>
          </p:cNvPr>
          <p:cNvSpPr/>
          <p:nvPr userDrawn="1"/>
        </p:nvSpPr>
        <p:spPr>
          <a:xfrm>
            <a:off x="4387850" y="2552700"/>
            <a:ext cx="3322638" cy="330358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2" name="Title 1"/>
          <p:cNvSpPr>
            <a:spLocks noGrp="1"/>
          </p:cNvSpPr>
          <p:nvPr>
            <p:ph type="ctrTitle"/>
          </p:nvPr>
        </p:nvSpPr>
        <p:spPr>
          <a:xfrm>
            <a:off x="508000" y="856701"/>
            <a:ext cx="11125200" cy="584789"/>
          </a:xfrm>
        </p:spPr>
        <p:txBody>
          <a:bodyPr>
            <a:noAutofit/>
          </a:bodyPr>
          <a:lstStyle>
            <a:lvl1pPr marL="0" algn="ctr">
              <a:defRPr sz="52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13" name="Text Placeholder 4"/>
          <p:cNvSpPr>
            <a:spLocks noGrp="1"/>
          </p:cNvSpPr>
          <p:nvPr>
            <p:ph type="body" sz="quarter" idx="16"/>
          </p:nvPr>
        </p:nvSpPr>
        <p:spPr>
          <a:xfrm>
            <a:off x="649357" y="3564835"/>
            <a:ext cx="3021496" cy="1197665"/>
          </a:xfrm>
        </p:spPr>
        <p:txBody>
          <a:bodyPr anchor="ctr">
            <a:noAutofit/>
          </a:bodyPr>
          <a:lstStyle>
            <a:lvl1pPr marL="0" indent="0" algn="ctr">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9" name="Text Placeholder 4">
            <a:extLst>
              <a:ext uri="{FF2B5EF4-FFF2-40B4-BE49-F238E27FC236}">
                <a16:creationId xmlns:a16="http://schemas.microsoft.com/office/drawing/2014/main" id="{4A9ECE79-3623-1742-B02D-0EF962C69227}"/>
              </a:ext>
            </a:extLst>
          </p:cNvPr>
          <p:cNvSpPr>
            <a:spLocks noGrp="1"/>
          </p:cNvSpPr>
          <p:nvPr>
            <p:ph type="body" sz="quarter" idx="17"/>
          </p:nvPr>
        </p:nvSpPr>
        <p:spPr>
          <a:xfrm>
            <a:off x="8415131" y="3564835"/>
            <a:ext cx="3034748" cy="1197665"/>
          </a:xfrm>
        </p:spPr>
        <p:txBody>
          <a:bodyPr anchor="ctr">
            <a:noAutofit/>
          </a:bodyPr>
          <a:lstStyle>
            <a:lvl1pPr marL="0" indent="0" algn="ctr">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21" name="Text Placeholder 4">
            <a:extLst>
              <a:ext uri="{FF2B5EF4-FFF2-40B4-BE49-F238E27FC236}">
                <a16:creationId xmlns:a16="http://schemas.microsoft.com/office/drawing/2014/main" id="{F5159A3A-4068-1E45-96E8-79A4A1FDA763}"/>
              </a:ext>
            </a:extLst>
          </p:cNvPr>
          <p:cNvSpPr>
            <a:spLocks noGrp="1"/>
          </p:cNvSpPr>
          <p:nvPr>
            <p:ph type="body" sz="quarter" idx="18"/>
          </p:nvPr>
        </p:nvSpPr>
        <p:spPr>
          <a:xfrm>
            <a:off x="4505739" y="3564835"/>
            <a:ext cx="3048000" cy="1197665"/>
          </a:xfrm>
        </p:spPr>
        <p:txBody>
          <a:bodyPr anchor="ctr">
            <a:noAutofit/>
          </a:bodyPr>
          <a:lstStyle>
            <a:lvl1pPr marL="0" indent="0" algn="ctr">
              <a:spcBef>
                <a:spcPts val="0"/>
              </a:spcBef>
              <a:buFontTx/>
              <a:buNone/>
              <a:defRPr sz="22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3579687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animEffect transition="in" filter="fade">
                                      <p:cBhvr>
                                        <p:cTn id="13" dur="500"/>
                                        <p:tgtEl>
                                          <p:spTgt spid="7"/>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500" fill="hold"/>
                                        <p:tgtEl>
                                          <p:spTgt spid="9"/>
                                        </p:tgtEl>
                                        <p:attrNameLst>
                                          <p:attrName>ppt_w</p:attrName>
                                        </p:attrNameLst>
                                      </p:cBhvr>
                                      <p:tavLst>
                                        <p:tav tm="0">
                                          <p:val>
                                            <p:fltVal val="0"/>
                                          </p:val>
                                        </p:tav>
                                        <p:tav tm="100000">
                                          <p:val>
                                            <p:strVal val="#ppt_w"/>
                                          </p:val>
                                        </p:tav>
                                      </p:tavLst>
                                    </p:anim>
                                    <p:anim calcmode="lin" valueType="num">
                                      <p:cBhvr>
                                        <p:cTn id="24" dur="500" fill="hold"/>
                                        <p:tgtEl>
                                          <p:spTgt spid="9"/>
                                        </p:tgtEl>
                                        <p:attrNameLst>
                                          <p:attrName>ppt_h</p:attrName>
                                        </p:attrNameLst>
                                      </p:cBhvr>
                                      <p:tavLst>
                                        <p:tav tm="0">
                                          <p:val>
                                            <p:fltVal val="0"/>
                                          </p:val>
                                        </p:tav>
                                        <p:tav tm="100000">
                                          <p:val>
                                            <p:strVal val="#ppt_h"/>
                                          </p:val>
                                        </p:tav>
                                      </p:tavLst>
                                    </p:anim>
                                    <p:animEffect transition="in" filter="fade">
                                      <p:cBhvr>
                                        <p:cTn id="2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Module Title Option 1">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CD73E3C-5E60-2441-9C1C-2FD2C9604D75}"/>
              </a:ext>
            </a:extLst>
          </p:cNvPr>
          <p:cNvSpPr/>
          <p:nvPr userDrawn="1"/>
        </p:nvSpPr>
        <p:spPr>
          <a:xfrm>
            <a:off x="508000" y="390525"/>
            <a:ext cx="11125200" cy="1527175"/>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2" name="Title 1"/>
          <p:cNvSpPr>
            <a:spLocks noGrp="1"/>
          </p:cNvSpPr>
          <p:nvPr>
            <p:ph type="ctrTitle"/>
          </p:nvPr>
        </p:nvSpPr>
        <p:spPr>
          <a:xfrm>
            <a:off x="508000" y="893277"/>
            <a:ext cx="11125200" cy="584789"/>
          </a:xfrm>
        </p:spPr>
        <p:txBody>
          <a:bodyPr>
            <a:noAutofit/>
          </a:bodyPr>
          <a:lstStyle>
            <a:lvl1pPr marL="0" algn="ctr">
              <a:defRPr sz="5200" b="0">
                <a:solidFill>
                  <a:schemeClr val="bg1"/>
                </a:solidFill>
                <a:latin typeface="+mj-lt"/>
                <a:cs typeface="Arial" panose="020B0604020202020204"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166167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Module Title Option 2">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5F7F835-DAC2-214C-A864-CEAE615374F0}"/>
              </a:ext>
            </a:extLst>
          </p:cNvPr>
          <p:cNvSpPr/>
          <p:nvPr userDrawn="1"/>
        </p:nvSpPr>
        <p:spPr>
          <a:xfrm>
            <a:off x="0" y="0"/>
            <a:ext cx="12172950" cy="6858000"/>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8" name="Oval 7">
            <a:extLst>
              <a:ext uri="{FF2B5EF4-FFF2-40B4-BE49-F238E27FC236}">
                <a16:creationId xmlns:a16="http://schemas.microsoft.com/office/drawing/2014/main" id="{8B3D2A36-C834-944C-B484-0557693020A6}"/>
              </a:ext>
            </a:extLst>
          </p:cNvPr>
          <p:cNvSpPr/>
          <p:nvPr userDrawn="1"/>
        </p:nvSpPr>
        <p:spPr>
          <a:xfrm>
            <a:off x="220663" y="700088"/>
            <a:ext cx="5489575" cy="5457825"/>
          </a:xfrm>
          <a:prstGeom prst="ellipse">
            <a:avLst/>
          </a:prstGeom>
          <a:solidFill>
            <a:schemeClr val="tx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a:p>
        </p:txBody>
      </p:sp>
      <p:sp>
        <p:nvSpPr>
          <p:cNvPr id="13" name="Freeform 8">
            <a:extLst>
              <a:ext uri="{FF2B5EF4-FFF2-40B4-BE49-F238E27FC236}">
                <a16:creationId xmlns:a16="http://schemas.microsoft.com/office/drawing/2014/main" id="{04E32299-C0AC-0E46-9874-4681EE319FE5}"/>
              </a:ext>
            </a:extLst>
          </p:cNvPr>
          <p:cNvSpPr>
            <a:spLocks/>
          </p:cNvSpPr>
          <p:nvPr userDrawn="1"/>
        </p:nvSpPr>
        <p:spPr bwMode="auto">
          <a:xfrm>
            <a:off x="6189663" y="1787525"/>
            <a:ext cx="503237" cy="48101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4" name="Freeform 9">
            <a:extLst>
              <a:ext uri="{FF2B5EF4-FFF2-40B4-BE49-F238E27FC236}">
                <a16:creationId xmlns:a16="http://schemas.microsoft.com/office/drawing/2014/main" id="{CB86CF74-4F4C-F64E-936A-F3F3252F74D1}"/>
              </a:ext>
            </a:extLst>
          </p:cNvPr>
          <p:cNvSpPr>
            <a:spLocks/>
          </p:cNvSpPr>
          <p:nvPr userDrawn="1"/>
        </p:nvSpPr>
        <p:spPr bwMode="auto">
          <a:xfrm>
            <a:off x="6189663" y="2716213"/>
            <a:ext cx="503237" cy="481012"/>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5" name="Freeform 10">
            <a:extLst>
              <a:ext uri="{FF2B5EF4-FFF2-40B4-BE49-F238E27FC236}">
                <a16:creationId xmlns:a16="http://schemas.microsoft.com/office/drawing/2014/main" id="{B875EAA0-4721-CB4D-A35B-37CDBFED00D4}"/>
              </a:ext>
            </a:extLst>
          </p:cNvPr>
          <p:cNvSpPr>
            <a:spLocks/>
          </p:cNvSpPr>
          <p:nvPr userDrawn="1"/>
        </p:nvSpPr>
        <p:spPr bwMode="auto">
          <a:xfrm>
            <a:off x="6189663" y="3644900"/>
            <a:ext cx="503237" cy="481013"/>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16" name="Freeform 11">
            <a:extLst>
              <a:ext uri="{FF2B5EF4-FFF2-40B4-BE49-F238E27FC236}">
                <a16:creationId xmlns:a16="http://schemas.microsoft.com/office/drawing/2014/main" id="{82864287-1380-A64F-A391-FF65C7D04F93}"/>
              </a:ext>
            </a:extLst>
          </p:cNvPr>
          <p:cNvSpPr>
            <a:spLocks/>
          </p:cNvSpPr>
          <p:nvPr userDrawn="1"/>
        </p:nvSpPr>
        <p:spPr bwMode="auto">
          <a:xfrm>
            <a:off x="6189663" y="4573588"/>
            <a:ext cx="503237" cy="481012"/>
          </a:xfrm>
          <a:custGeom>
            <a:avLst/>
            <a:gdLst>
              <a:gd name="T0" fmla="*/ 180818334 w 1691"/>
              <a:gd name="T1" fmla="*/ 65990893 h 1610"/>
              <a:gd name="T2" fmla="*/ 111700816 w 1691"/>
              <a:gd name="T3" fmla="*/ 65990893 h 1610"/>
              <a:gd name="T4" fmla="*/ 90730244 w 1691"/>
              <a:gd name="T5" fmla="*/ 0 h 1610"/>
              <a:gd name="T6" fmla="*/ 69010690 w 1691"/>
              <a:gd name="T7" fmla="*/ 65668372 h 1610"/>
              <a:gd name="T8" fmla="*/ 0 w 1691"/>
              <a:gd name="T9" fmla="*/ 65453358 h 1610"/>
              <a:gd name="T10" fmla="*/ 641856 w 1691"/>
              <a:gd name="T11" fmla="*/ 65990893 h 1610"/>
              <a:gd name="T12" fmla="*/ 0 w 1691"/>
              <a:gd name="T13" fmla="*/ 65990893 h 1610"/>
              <a:gd name="T14" fmla="*/ 55850408 w 1691"/>
              <a:gd name="T15" fmla="*/ 106617260 h 1610"/>
              <a:gd name="T16" fmla="*/ 34665883 w 1691"/>
              <a:gd name="T17" fmla="*/ 172715362 h 1610"/>
              <a:gd name="T18" fmla="*/ 90516292 w 1691"/>
              <a:gd name="T19" fmla="*/ 131981787 h 1610"/>
              <a:gd name="T20" fmla="*/ 145938796 w 1691"/>
              <a:gd name="T21" fmla="*/ 172930376 h 1610"/>
              <a:gd name="T22" fmla="*/ 124861098 w 1691"/>
              <a:gd name="T23" fmla="*/ 106831975 h 1610"/>
              <a:gd name="T24" fmla="*/ 180818334 w 1691"/>
              <a:gd name="T25" fmla="*/ 65990893 h 1610"/>
              <a:gd name="T26" fmla="*/ 127107743 w 1691"/>
              <a:gd name="T27" fmla="*/ 146921104 h 1610"/>
              <a:gd name="T28" fmla="*/ 90302340 w 1691"/>
              <a:gd name="T29" fmla="*/ 119836761 h 1610"/>
              <a:gd name="T30" fmla="*/ 53282686 w 1691"/>
              <a:gd name="T31" fmla="*/ 146921104 h 1610"/>
              <a:gd name="T32" fmla="*/ 67512728 w 1691"/>
              <a:gd name="T33" fmla="*/ 103177926 h 1610"/>
              <a:gd name="T34" fmla="*/ 30493075 w 1691"/>
              <a:gd name="T35" fmla="*/ 76093582 h 1610"/>
              <a:gd name="T36" fmla="*/ 30920979 w 1691"/>
              <a:gd name="T37" fmla="*/ 76093582 h 1610"/>
              <a:gd name="T38" fmla="*/ 30279123 w 1691"/>
              <a:gd name="T39" fmla="*/ 75663852 h 1610"/>
              <a:gd name="T40" fmla="*/ 76072000 w 1691"/>
              <a:gd name="T41" fmla="*/ 75878866 h 1610"/>
              <a:gd name="T42" fmla="*/ 90516292 w 1691"/>
              <a:gd name="T43" fmla="*/ 32135688 h 1610"/>
              <a:gd name="T44" fmla="*/ 104532382 w 1691"/>
              <a:gd name="T45" fmla="*/ 76093582 h 1610"/>
              <a:gd name="T46" fmla="*/ 150539508 w 1691"/>
              <a:gd name="T47" fmla="*/ 76093582 h 1610"/>
              <a:gd name="T48" fmla="*/ 113305903 w 1691"/>
              <a:gd name="T49" fmla="*/ 103392940 h 1610"/>
              <a:gd name="T50" fmla="*/ 127107743 w 1691"/>
              <a:gd name="T51" fmla="*/ 146921104 h 1610"/>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691" h="1610">
                <a:moveTo>
                  <a:pt x="1690" y="614"/>
                </a:moveTo>
                <a:lnTo>
                  <a:pt x="1044" y="614"/>
                </a:lnTo>
                <a:lnTo>
                  <a:pt x="848" y="0"/>
                </a:lnTo>
                <a:lnTo>
                  <a:pt x="645" y="611"/>
                </a:lnTo>
                <a:lnTo>
                  <a:pt x="0" y="609"/>
                </a:lnTo>
                <a:lnTo>
                  <a:pt x="6" y="614"/>
                </a:lnTo>
                <a:lnTo>
                  <a:pt x="0" y="614"/>
                </a:lnTo>
                <a:lnTo>
                  <a:pt x="522" y="992"/>
                </a:lnTo>
                <a:lnTo>
                  <a:pt x="324" y="1607"/>
                </a:lnTo>
                <a:lnTo>
                  <a:pt x="846" y="1228"/>
                </a:lnTo>
                <a:lnTo>
                  <a:pt x="1364" y="1609"/>
                </a:lnTo>
                <a:lnTo>
                  <a:pt x="1167" y="994"/>
                </a:lnTo>
                <a:lnTo>
                  <a:pt x="1690" y="614"/>
                </a:lnTo>
                <a:close/>
                <a:moveTo>
                  <a:pt x="1188" y="1367"/>
                </a:moveTo>
                <a:lnTo>
                  <a:pt x="844" y="1115"/>
                </a:lnTo>
                <a:lnTo>
                  <a:pt x="498" y="1367"/>
                </a:lnTo>
                <a:lnTo>
                  <a:pt x="631" y="960"/>
                </a:lnTo>
                <a:lnTo>
                  <a:pt x="285" y="708"/>
                </a:lnTo>
                <a:lnTo>
                  <a:pt x="289" y="708"/>
                </a:lnTo>
                <a:lnTo>
                  <a:pt x="283" y="704"/>
                </a:lnTo>
                <a:lnTo>
                  <a:pt x="711" y="706"/>
                </a:lnTo>
                <a:lnTo>
                  <a:pt x="846" y="299"/>
                </a:lnTo>
                <a:lnTo>
                  <a:pt x="977" y="708"/>
                </a:lnTo>
                <a:lnTo>
                  <a:pt x="1407" y="708"/>
                </a:lnTo>
                <a:lnTo>
                  <a:pt x="1059" y="962"/>
                </a:lnTo>
                <a:lnTo>
                  <a:pt x="1188" y="136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p>
        </p:txBody>
      </p:sp>
      <p:sp>
        <p:nvSpPr>
          <p:cNvPr id="2" name="Title 1"/>
          <p:cNvSpPr>
            <a:spLocks noGrp="1"/>
          </p:cNvSpPr>
          <p:nvPr>
            <p:ph type="ctrTitle"/>
          </p:nvPr>
        </p:nvSpPr>
        <p:spPr>
          <a:xfrm>
            <a:off x="429491" y="2452256"/>
            <a:ext cx="5084618" cy="1925780"/>
          </a:xfrm>
        </p:spPr>
        <p:txBody>
          <a:bodyPr>
            <a:noAutofit/>
          </a:bodyPr>
          <a:lstStyle>
            <a:lvl1pPr marL="0" algn="ctr">
              <a:defRPr sz="36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9" name="Text Placeholder 4"/>
          <p:cNvSpPr>
            <a:spLocks noGrp="1"/>
          </p:cNvSpPr>
          <p:nvPr>
            <p:ph type="body" sz="quarter" idx="17"/>
          </p:nvPr>
        </p:nvSpPr>
        <p:spPr>
          <a:xfrm>
            <a:off x="6969458" y="2636890"/>
            <a:ext cx="4663741" cy="637287"/>
          </a:xfrm>
        </p:spPr>
        <p:txBody>
          <a:bodyPr anchor="ctr">
            <a:noAutofit/>
          </a:bodyPr>
          <a:lstStyle>
            <a:lvl1pPr marL="182880" indent="0" algn="l">
              <a:spcBef>
                <a:spcPts val="0"/>
              </a:spcBef>
              <a:buFontTx/>
              <a:buNone/>
              <a:defRPr sz="23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0" name="Text Placeholder 4"/>
          <p:cNvSpPr>
            <a:spLocks noGrp="1"/>
          </p:cNvSpPr>
          <p:nvPr>
            <p:ph type="body" sz="quarter" idx="18"/>
          </p:nvPr>
        </p:nvSpPr>
        <p:spPr>
          <a:xfrm>
            <a:off x="6969458" y="3564425"/>
            <a:ext cx="4663741" cy="637287"/>
          </a:xfrm>
        </p:spPr>
        <p:txBody>
          <a:bodyPr anchor="ctr">
            <a:noAutofit/>
          </a:bodyPr>
          <a:lstStyle>
            <a:lvl1pPr marL="182880" indent="0" algn="l">
              <a:spcBef>
                <a:spcPts val="0"/>
              </a:spcBef>
              <a:buFontTx/>
              <a:buNone/>
              <a:defRPr sz="23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1" name="Text Placeholder 4"/>
          <p:cNvSpPr>
            <a:spLocks noGrp="1"/>
          </p:cNvSpPr>
          <p:nvPr>
            <p:ph type="body" sz="quarter" idx="16"/>
          </p:nvPr>
        </p:nvSpPr>
        <p:spPr>
          <a:xfrm>
            <a:off x="6969458" y="1709355"/>
            <a:ext cx="4663741" cy="637287"/>
          </a:xfrm>
        </p:spPr>
        <p:txBody>
          <a:bodyPr anchor="ctr">
            <a:noAutofit/>
          </a:bodyPr>
          <a:lstStyle>
            <a:lvl1pPr marL="182880" indent="0" algn="l">
              <a:spcBef>
                <a:spcPts val="0"/>
              </a:spcBef>
              <a:buFontTx/>
              <a:buNone/>
              <a:defRPr sz="23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
        <p:nvSpPr>
          <p:cNvPr id="12" name="Text Placeholder 4"/>
          <p:cNvSpPr>
            <a:spLocks noGrp="1"/>
          </p:cNvSpPr>
          <p:nvPr>
            <p:ph type="body" sz="quarter" idx="19"/>
          </p:nvPr>
        </p:nvSpPr>
        <p:spPr>
          <a:xfrm>
            <a:off x="6969458" y="4491960"/>
            <a:ext cx="4663741" cy="637287"/>
          </a:xfrm>
        </p:spPr>
        <p:txBody>
          <a:bodyPr anchor="ctr">
            <a:noAutofit/>
          </a:bodyPr>
          <a:lstStyle>
            <a:lvl1pPr marL="182880" indent="0" algn="l">
              <a:spcBef>
                <a:spcPts val="0"/>
              </a:spcBef>
              <a:buFontTx/>
              <a:buNone/>
              <a:defRPr sz="2300" b="0" baseline="0">
                <a:solidFill>
                  <a:schemeClr val="bg1"/>
                </a:solidFill>
                <a:latin typeface="+mn-lt"/>
                <a:cs typeface="Arial" panose="020B0604020202020204" pitchFamily="34" charset="0"/>
              </a:defRPr>
            </a:lvl1pPr>
            <a:lvl2pPr marL="457200" indent="0">
              <a:buFontTx/>
              <a:buNone/>
              <a:defRPr sz="2800">
                <a:solidFill>
                  <a:schemeClr val="bg1"/>
                </a:solidFill>
              </a:defRPr>
            </a:lvl2pPr>
            <a:lvl3pPr marL="914400" indent="0">
              <a:buFontTx/>
              <a:buNone/>
              <a:defRPr sz="2800">
                <a:solidFill>
                  <a:schemeClr val="bg1"/>
                </a:solidFill>
              </a:defRPr>
            </a:lvl3pPr>
            <a:lvl4pPr marL="1371600" indent="0">
              <a:buFontTx/>
              <a:buNone/>
              <a:defRPr sz="2800">
                <a:solidFill>
                  <a:schemeClr val="bg1"/>
                </a:solidFill>
              </a:defRPr>
            </a:lvl4pPr>
            <a:lvl5pPr marL="1828800" indent="0">
              <a:buFontTx/>
              <a:buNone/>
              <a:defRPr sz="2800">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3120626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par>
                                <p:cTn id="10" presetID="10" presetClass="entr" presetSubtype="0" fill="hold" grpId="0"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Page Title 1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C5EC5E4-83ED-514F-853E-AB724778CD15}"/>
              </a:ext>
            </a:extLst>
          </p:cNvPr>
          <p:cNvSpPr/>
          <p:nvPr userDrawn="1"/>
        </p:nvSpPr>
        <p:spPr>
          <a:xfrm>
            <a:off x="515938" y="358775"/>
            <a:ext cx="11125200" cy="6118225"/>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C0FD9902-EDC6-AD4E-A5CD-9FBCAF7DE62F}"/>
              </a:ext>
            </a:extLst>
          </p:cNvPr>
          <p:cNvSpPr>
            <a:spLocks noGrp="1"/>
          </p:cNvSpPr>
          <p:nvPr>
            <p:ph type="ctrTitle"/>
          </p:nvPr>
        </p:nvSpPr>
        <p:spPr>
          <a:xfrm>
            <a:off x="1073625" y="461317"/>
            <a:ext cx="10008359" cy="1211047"/>
          </a:xfrm>
        </p:spPr>
        <p:txBody>
          <a:bodyPr>
            <a:noAutofit/>
          </a:bodyPr>
          <a:lstStyle>
            <a:lvl1pPr marL="0" algn="l">
              <a:defRPr sz="57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6" name="Text Placeholder 9">
            <a:extLst>
              <a:ext uri="{FF2B5EF4-FFF2-40B4-BE49-F238E27FC236}">
                <a16:creationId xmlns:a16="http://schemas.microsoft.com/office/drawing/2014/main" id="{67DDD03F-8E78-EA4B-A5F1-C9F6D3307B0C}"/>
              </a:ext>
            </a:extLst>
          </p:cNvPr>
          <p:cNvSpPr>
            <a:spLocks noGrp="1"/>
          </p:cNvSpPr>
          <p:nvPr>
            <p:ph type="body" sz="quarter" idx="10" hasCustomPrompt="1"/>
          </p:nvPr>
        </p:nvSpPr>
        <p:spPr>
          <a:xfrm>
            <a:off x="1073623" y="1874520"/>
            <a:ext cx="10008361" cy="4360024"/>
          </a:xfrm>
        </p:spPr>
        <p:txBody>
          <a:bodyPr numCol="1" spcCol="182880">
            <a:normAutofit/>
          </a:bodyPr>
          <a:lstStyle>
            <a:lvl1pPr marL="0" indent="0">
              <a:lnSpc>
                <a:spcPct val="100000"/>
              </a:lnSpc>
              <a:buFontTx/>
              <a:buNone/>
              <a:defRPr sz="2000" b="1">
                <a:solidFill>
                  <a:schemeClr val="bg1"/>
                </a:solidFill>
                <a:latin typeface="+mn-lt"/>
                <a:cs typeface="Arial" panose="020B0604020202020204" pitchFamily="34" charset="0"/>
              </a:defRPr>
            </a:lvl1pPr>
            <a:lvl2pPr marL="457200" indent="0">
              <a:lnSpc>
                <a:spcPct val="100000"/>
              </a:lnSpc>
              <a:buFontTx/>
              <a:buNone/>
              <a:defRPr sz="2000" b="1">
                <a:solidFill>
                  <a:schemeClr val="bg1"/>
                </a:solidFill>
                <a:latin typeface="+mn-lt"/>
                <a:cs typeface="Arial" panose="020B0604020202020204" pitchFamily="34" charset="0"/>
              </a:defRPr>
            </a:lvl2pPr>
            <a:lvl3pPr marL="914400" indent="0">
              <a:lnSpc>
                <a:spcPct val="100000"/>
              </a:lnSpc>
              <a:buFontTx/>
              <a:buNone/>
              <a:defRPr sz="2000" b="1">
                <a:solidFill>
                  <a:schemeClr val="bg1"/>
                </a:solidFill>
                <a:latin typeface="+mn-lt"/>
                <a:cs typeface="Arial" panose="020B0604020202020204" pitchFamily="34" charset="0"/>
              </a:defRPr>
            </a:lvl3pPr>
            <a:lvl4pPr marL="1371600" indent="0">
              <a:lnSpc>
                <a:spcPct val="100000"/>
              </a:lnSpc>
              <a:buFontTx/>
              <a:buNone/>
              <a:defRPr sz="2000" b="1">
                <a:solidFill>
                  <a:schemeClr val="bg1"/>
                </a:solidFill>
                <a:latin typeface="+mn-lt"/>
                <a:cs typeface="Arial" panose="020B0604020202020204" pitchFamily="34" charset="0"/>
              </a:defRPr>
            </a:lvl4pPr>
            <a:lvl5pPr marL="1828800" indent="0">
              <a:lnSpc>
                <a:spcPct val="100000"/>
              </a:lnSpc>
              <a:buFontTx/>
              <a:buNone/>
              <a:defRPr sz="2000" b="1">
                <a:solidFill>
                  <a:schemeClr val="bg1"/>
                </a:solidFill>
                <a:latin typeface="+mn-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91374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Page Title 2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B11CB33-1443-DA46-9095-750894B820AA}"/>
              </a:ext>
            </a:extLst>
          </p:cNvPr>
          <p:cNvSpPr/>
          <p:nvPr userDrawn="1"/>
        </p:nvSpPr>
        <p:spPr>
          <a:xfrm>
            <a:off x="515938" y="358775"/>
            <a:ext cx="11125200" cy="6118225"/>
          </a:xfrm>
          <a:prstGeom prst="rect">
            <a:avLst/>
          </a:prstGeom>
          <a:gradFill flip="none" rotWithShape="1">
            <a:gsLst>
              <a:gs pos="0">
                <a:schemeClr val="accent5">
                  <a:alpha val="73000"/>
                </a:schemeClr>
              </a:gs>
              <a:gs pos="100000">
                <a:schemeClr val="accent5">
                  <a:lumMod val="50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dirty="0">
              <a:solidFill>
                <a:schemeClr val="bg1"/>
              </a:solidFill>
              <a:latin typeface="Arial" panose="020B0604020202020204" pitchFamily="34" charset="0"/>
              <a:cs typeface="Arial" panose="020B0604020202020204" pitchFamily="34" charset="0"/>
            </a:endParaRPr>
          </a:p>
        </p:txBody>
      </p:sp>
      <p:sp>
        <p:nvSpPr>
          <p:cNvPr id="11" name="Title 1">
            <a:extLst>
              <a:ext uri="{FF2B5EF4-FFF2-40B4-BE49-F238E27FC236}">
                <a16:creationId xmlns:a16="http://schemas.microsoft.com/office/drawing/2014/main" id="{EBFA4A0F-E771-C44B-8EF4-6CEFA69A8636}"/>
              </a:ext>
            </a:extLst>
          </p:cNvPr>
          <p:cNvSpPr>
            <a:spLocks noGrp="1"/>
          </p:cNvSpPr>
          <p:nvPr>
            <p:ph type="ctrTitle"/>
          </p:nvPr>
        </p:nvSpPr>
        <p:spPr>
          <a:xfrm>
            <a:off x="1073625" y="461317"/>
            <a:ext cx="10008359" cy="1211047"/>
          </a:xfrm>
        </p:spPr>
        <p:txBody>
          <a:bodyPr>
            <a:noAutofit/>
          </a:bodyPr>
          <a:lstStyle>
            <a:lvl1pPr marL="0" algn="l">
              <a:defRPr sz="5700" b="0">
                <a:solidFill>
                  <a:schemeClr val="bg1"/>
                </a:solidFill>
                <a:latin typeface="+mj-lt"/>
                <a:cs typeface="Arial" panose="020B0604020202020204" pitchFamily="34" charset="0"/>
              </a:defRPr>
            </a:lvl1pPr>
          </a:lstStyle>
          <a:p>
            <a:r>
              <a:rPr lang="en-US"/>
              <a:t>Click to edit Master title style</a:t>
            </a:r>
            <a:endParaRPr lang="en-US" dirty="0"/>
          </a:p>
        </p:txBody>
      </p:sp>
      <p:sp>
        <p:nvSpPr>
          <p:cNvPr id="12" name="Text Placeholder 9">
            <a:extLst>
              <a:ext uri="{FF2B5EF4-FFF2-40B4-BE49-F238E27FC236}">
                <a16:creationId xmlns:a16="http://schemas.microsoft.com/office/drawing/2014/main" id="{6DBDA52E-DB09-F640-94B1-63297BC08DA1}"/>
              </a:ext>
            </a:extLst>
          </p:cNvPr>
          <p:cNvSpPr>
            <a:spLocks noGrp="1"/>
          </p:cNvSpPr>
          <p:nvPr>
            <p:ph type="body" sz="quarter" idx="10" hasCustomPrompt="1"/>
          </p:nvPr>
        </p:nvSpPr>
        <p:spPr>
          <a:xfrm>
            <a:off x="1073623" y="1874520"/>
            <a:ext cx="10008361" cy="1988820"/>
          </a:xfrm>
        </p:spPr>
        <p:txBody>
          <a:bodyPr numCol="1" spcCol="182880">
            <a:normAutofit/>
          </a:bodyPr>
          <a:lstStyle>
            <a:lvl1pPr marL="0" indent="0">
              <a:lnSpc>
                <a:spcPct val="100000"/>
              </a:lnSpc>
              <a:buFontTx/>
              <a:buNone/>
              <a:defRPr sz="2000" b="1">
                <a:solidFill>
                  <a:schemeClr val="bg1"/>
                </a:solidFill>
                <a:latin typeface="+mn-lt"/>
                <a:cs typeface="Arial" panose="020B0604020202020204" pitchFamily="34" charset="0"/>
              </a:defRPr>
            </a:lvl1pPr>
            <a:lvl2pPr marL="457200" indent="0">
              <a:lnSpc>
                <a:spcPct val="100000"/>
              </a:lnSpc>
              <a:buFontTx/>
              <a:buNone/>
              <a:defRPr sz="2000" b="1">
                <a:solidFill>
                  <a:schemeClr val="bg1"/>
                </a:solidFill>
                <a:latin typeface="+mn-lt"/>
                <a:cs typeface="Arial" panose="020B0604020202020204" pitchFamily="34" charset="0"/>
              </a:defRPr>
            </a:lvl2pPr>
            <a:lvl3pPr marL="914400" indent="0">
              <a:lnSpc>
                <a:spcPct val="100000"/>
              </a:lnSpc>
              <a:buFontTx/>
              <a:buNone/>
              <a:defRPr sz="2000" b="1">
                <a:solidFill>
                  <a:schemeClr val="bg1"/>
                </a:solidFill>
                <a:latin typeface="+mn-lt"/>
                <a:cs typeface="Arial" panose="020B0604020202020204" pitchFamily="34" charset="0"/>
              </a:defRPr>
            </a:lvl3pPr>
            <a:lvl4pPr marL="1371600" indent="0">
              <a:lnSpc>
                <a:spcPct val="100000"/>
              </a:lnSpc>
              <a:buFontTx/>
              <a:buNone/>
              <a:defRPr sz="2000" b="1">
                <a:solidFill>
                  <a:schemeClr val="bg1"/>
                </a:solidFill>
                <a:latin typeface="+mn-lt"/>
                <a:cs typeface="Arial" panose="020B0604020202020204" pitchFamily="34" charset="0"/>
              </a:defRPr>
            </a:lvl4pPr>
            <a:lvl5pPr marL="1828800" indent="0">
              <a:lnSpc>
                <a:spcPct val="100000"/>
              </a:lnSpc>
              <a:buFontTx/>
              <a:buNone/>
              <a:defRPr sz="2000" b="1">
                <a:solidFill>
                  <a:schemeClr val="bg1"/>
                </a:solidFill>
                <a:latin typeface="+mn-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9">
            <a:extLst>
              <a:ext uri="{FF2B5EF4-FFF2-40B4-BE49-F238E27FC236}">
                <a16:creationId xmlns:a16="http://schemas.microsoft.com/office/drawing/2014/main" id="{EA88D9A0-D97F-B34B-A821-D51EEB1F017E}"/>
              </a:ext>
            </a:extLst>
          </p:cNvPr>
          <p:cNvSpPr>
            <a:spLocks noGrp="1"/>
          </p:cNvSpPr>
          <p:nvPr>
            <p:ph type="body" sz="quarter" idx="11" hasCustomPrompt="1"/>
          </p:nvPr>
        </p:nvSpPr>
        <p:spPr>
          <a:xfrm>
            <a:off x="1073623" y="4057650"/>
            <a:ext cx="10008361" cy="1988820"/>
          </a:xfrm>
        </p:spPr>
        <p:txBody>
          <a:bodyPr numCol="1" spcCol="182880">
            <a:normAutofit/>
          </a:bodyPr>
          <a:lstStyle>
            <a:lvl1pPr marL="0" indent="0">
              <a:lnSpc>
                <a:spcPct val="100000"/>
              </a:lnSpc>
              <a:buFontTx/>
              <a:buNone/>
              <a:defRPr sz="2000" b="1">
                <a:solidFill>
                  <a:schemeClr val="bg1"/>
                </a:solidFill>
                <a:latin typeface="+mn-lt"/>
                <a:cs typeface="Arial" panose="020B0604020202020204" pitchFamily="34" charset="0"/>
              </a:defRPr>
            </a:lvl1pPr>
            <a:lvl2pPr marL="457200" indent="0">
              <a:lnSpc>
                <a:spcPct val="100000"/>
              </a:lnSpc>
              <a:buFontTx/>
              <a:buNone/>
              <a:defRPr sz="2000" b="1">
                <a:solidFill>
                  <a:schemeClr val="bg1"/>
                </a:solidFill>
                <a:latin typeface="+mn-lt"/>
                <a:cs typeface="Arial" panose="020B0604020202020204" pitchFamily="34" charset="0"/>
              </a:defRPr>
            </a:lvl2pPr>
            <a:lvl3pPr marL="914400" indent="0">
              <a:lnSpc>
                <a:spcPct val="100000"/>
              </a:lnSpc>
              <a:buFontTx/>
              <a:buNone/>
              <a:defRPr sz="2000" b="1">
                <a:solidFill>
                  <a:schemeClr val="bg1"/>
                </a:solidFill>
                <a:latin typeface="+mn-lt"/>
                <a:cs typeface="Arial" panose="020B0604020202020204" pitchFamily="34" charset="0"/>
              </a:defRPr>
            </a:lvl3pPr>
            <a:lvl4pPr marL="1371600" indent="0">
              <a:lnSpc>
                <a:spcPct val="100000"/>
              </a:lnSpc>
              <a:buFontTx/>
              <a:buNone/>
              <a:defRPr sz="2000" b="1">
                <a:solidFill>
                  <a:schemeClr val="bg1"/>
                </a:solidFill>
                <a:latin typeface="+mn-lt"/>
                <a:cs typeface="Arial" panose="020B0604020202020204" pitchFamily="34" charset="0"/>
              </a:defRPr>
            </a:lvl4pPr>
            <a:lvl5pPr marL="1828800" indent="0">
              <a:lnSpc>
                <a:spcPct val="100000"/>
              </a:lnSpc>
              <a:buFontTx/>
              <a:buNone/>
              <a:defRPr sz="2000" b="1">
                <a:solidFill>
                  <a:schemeClr val="bg1"/>
                </a:solidFill>
                <a:latin typeface="+mn-lt"/>
                <a:cs typeface="Arial" panose="020B060402020202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12379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D1C1A299-D8D3-684F-907C-2CDEC1AD5057}"/>
              </a:ext>
            </a:extLst>
          </p:cNvPr>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FA0D0651-86F5-D44D-B5E6-CBD1D6869B69}"/>
              </a:ext>
            </a:extLst>
          </p:cNvPr>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5947D4A8-B509-9F41-95E2-FA9222474A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a:defRPr/>
            </a:pPr>
            <a:fld id="{C43458A7-00DB-2F4D-A10D-863E6495F149}" type="datetimeFigureOut">
              <a:rPr lang="en-US"/>
              <a:pPr>
                <a:defRPr/>
              </a:pPr>
              <a:t>10/21/2020</a:t>
            </a:fld>
            <a:endParaRPr lang="en-US"/>
          </a:p>
        </p:txBody>
      </p:sp>
      <p:sp>
        <p:nvSpPr>
          <p:cNvPr id="5" name="Footer Placeholder 4">
            <a:extLst>
              <a:ext uri="{FF2B5EF4-FFF2-40B4-BE49-F238E27FC236}">
                <a16:creationId xmlns:a16="http://schemas.microsoft.com/office/drawing/2014/main" id="{6C9BBAED-22F8-C546-AC32-8B7E19298D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a:defRPr/>
            </a:pPr>
            <a:endParaRPr lang="en-US"/>
          </a:p>
        </p:txBody>
      </p:sp>
      <p:sp>
        <p:nvSpPr>
          <p:cNvPr id="6" name="Slide Number Placeholder 5">
            <a:extLst>
              <a:ext uri="{FF2B5EF4-FFF2-40B4-BE49-F238E27FC236}">
                <a16:creationId xmlns:a16="http://schemas.microsoft.com/office/drawing/2014/main" id="{A4C0B6A8-315C-1D47-8330-9680D2C2B7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a:defRPr/>
            </a:pPr>
            <a:fld id="{484B6B05-D73D-1A49-8C93-5682AA188607}"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920" r:id="rId1"/>
    <p:sldLayoutId id="2147483921" r:id="rId2"/>
    <p:sldLayoutId id="2147483923" r:id="rId3"/>
    <p:sldLayoutId id="2147483924" r:id="rId4"/>
    <p:sldLayoutId id="2147483925" r:id="rId5"/>
    <p:sldLayoutId id="2147483926" r:id="rId6"/>
    <p:sldLayoutId id="2147483927" r:id="rId7"/>
    <p:sldLayoutId id="2147483928" r:id="rId8"/>
    <p:sldLayoutId id="2147483929" r:id="rId9"/>
    <p:sldLayoutId id="2147483930" r:id="rId10"/>
    <p:sldLayoutId id="2147483931" r:id="rId11"/>
    <p:sldLayoutId id="2147483932" r:id="rId12"/>
    <p:sldLayoutId id="2147483933" r:id="rId13"/>
    <p:sldLayoutId id="2147483934" r:id="rId14"/>
    <p:sldLayoutId id="2147483935" r:id="rId15"/>
    <p:sldLayoutId id="2147483936" r:id="rId16"/>
    <p:sldLayoutId id="2147483937" r:id="rId17"/>
    <p:sldLayoutId id="2147483938" r:id="rId18"/>
    <p:sldLayoutId id="2147483939" r:id="rId19"/>
    <p:sldLayoutId id="2147483940" r:id="rId20"/>
    <p:sldLayoutId id="2147483941" r:id="rId21"/>
    <p:sldLayoutId id="2147483942" r:id="rId22"/>
    <p:sldLayoutId id="2147483943" r:id="rId23"/>
    <p:sldLayoutId id="2147483944" r:id="rId24"/>
  </p:sldLayoutIdLst>
  <p:txStyles>
    <p:titleStyle>
      <a:lvl1pPr algn="l" rtl="0" eaLnBrk="1" fontAlgn="base" hangingPunct="1">
        <a:lnSpc>
          <a:spcPct val="90000"/>
        </a:lnSpc>
        <a:spcBef>
          <a:spcPct val="0"/>
        </a:spcBef>
        <a:spcAft>
          <a:spcPct val="0"/>
        </a:spcAft>
        <a:defRPr sz="4400" kern="1200">
          <a:solidFill>
            <a:schemeClr val="tx1"/>
          </a:solidFill>
          <a:latin typeface="+mj-lt"/>
          <a:ea typeface="+mj-ea"/>
          <a:cs typeface="+mj-cs"/>
        </a:defRPr>
      </a:lvl1pPr>
      <a:lvl2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2pPr>
      <a:lvl3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3pPr>
      <a:lvl4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4pPr>
      <a:lvl5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5pPr>
      <a:lvl6pPr marL="4572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6pPr>
      <a:lvl7pPr marL="9144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7pPr>
      <a:lvl8pPr marL="13716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8pPr>
      <a:lvl9pPr marL="18288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9pPr>
    </p:titleStyle>
    <p:bodyStyle>
      <a:lvl1pPr marL="228600" indent="-228600" algn="l" rtl="0" eaLnBrk="1" fontAlgn="base" hangingPunct="1">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1" fontAlgn="base" hangingPunct="1">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1" fontAlgn="base" hangingPunct="1">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1" fontAlgn="base" hangingPunct="1">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1" fontAlgn="base" hangingPunct="1">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2">
            <a:extLst>
              <a:ext uri="{FF2B5EF4-FFF2-40B4-BE49-F238E27FC236}">
                <a16:creationId xmlns:a16="http://schemas.microsoft.com/office/drawing/2014/main" id="{26569B9A-5FC2-8040-BF84-F3F35E2950EC}"/>
              </a:ext>
            </a:extLst>
          </p:cNvPr>
          <p:cNvSpPr>
            <a:spLocks noGrp="1" noChangeArrowheads="1"/>
          </p:cNvSpPr>
          <p:nvPr>
            <p:ph type="ctrTitle"/>
          </p:nvPr>
        </p:nvSpPr>
        <p:spPr>
          <a:xfrm>
            <a:off x="3590925" y="2346325"/>
            <a:ext cx="4983163" cy="584200"/>
          </a:xfrm>
        </p:spPr>
        <p:txBody>
          <a:bodyPr/>
          <a:lstStyle/>
          <a:p>
            <a:pPr eaLnBrk="1" hangingPunct="1"/>
            <a:r>
              <a:rPr lang="en-US" altLang="en-US" sz="2800" dirty="0"/>
              <a:t>Predicting the Likelihood of E-Signing a Load Based on Financial History</a:t>
            </a:r>
          </a:p>
        </p:txBody>
      </p:sp>
      <p:sp>
        <p:nvSpPr>
          <p:cNvPr id="28674" name="Subtitle 3">
            <a:extLst>
              <a:ext uri="{FF2B5EF4-FFF2-40B4-BE49-F238E27FC236}">
                <a16:creationId xmlns:a16="http://schemas.microsoft.com/office/drawing/2014/main" id="{53C3E4A7-412A-9C43-80F1-77487C4A7563}"/>
              </a:ext>
            </a:extLst>
          </p:cNvPr>
          <p:cNvSpPr>
            <a:spLocks noGrp="1" noChangeArrowheads="1"/>
          </p:cNvSpPr>
          <p:nvPr>
            <p:ph type="subTitle" idx="1"/>
          </p:nvPr>
        </p:nvSpPr>
        <p:spPr>
          <a:xfrm>
            <a:off x="3590925" y="3948113"/>
            <a:ext cx="4983163" cy="538162"/>
          </a:xfrm>
        </p:spPr>
        <p:txBody>
          <a:bodyPr/>
          <a:lstStyle/>
          <a:p>
            <a:pPr eaLnBrk="1" hangingPunct="1"/>
            <a:r>
              <a:rPr lang="en-US" altLang="en-US" dirty="0">
                <a:ea typeface="Glegoo" pitchFamily="2" charset="0"/>
                <a:cs typeface="Glegoo" pitchFamily="2" charset="0"/>
              </a:rPr>
              <a:t>Meet Shah</a:t>
            </a: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CB7DBBEF-7B60-486E-8D85-32270CE8A3EA}"/>
              </a:ext>
            </a:extLst>
          </p:cNvPr>
          <p:cNvSpPr>
            <a:spLocks noGrp="1"/>
          </p:cNvSpPr>
          <p:nvPr>
            <p:ph type="subTitle" idx="1"/>
          </p:nvPr>
        </p:nvSpPr>
        <p:spPr>
          <a:xfrm>
            <a:off x="0" y="1635053"/>
            <a:ext cx="9547725" cy="841248"/>
          </a:xfrm>
        </p:spPr>
        <p:txBody>
          <a:bodyPr/>
          <a:lstStyle/>
          <a:p>
            <a:r>
              <a:rPr lang="en-US" dirty="0"/>
              <a:t>Support Vector Classification – Confusion Matrix</a:t>
            </a:r>
            <a:endParaRPr lang="en-IN" dirty="0"/>
          </a:p>
        </p:txBody>
      </p:sp>
      <p:pic>
        <p:nvPicPr>
          <p:cNvPr id="5" name="Picture 4">
            <a:extLst>
              <a:ext uri="{FF2B5EF4-FFF2-40B4-BE49-F238E27FC236}">
                <a16:creationId xmlns:a16="http://schemas.microsoft.com/office/drawing/2014/main" id="{0F4E7778-D520-462D-AC4D-3EE93D087CF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353143" y="2553128"/>
            <a:ext cx="5485714" cy="3657143"/>
          </a:xfrm>
          <a:prstGeom prst="rect">
            <a:avLst/>
          </a:prstGeom>
        </p:spPr>
      </p:pic>
    </p:spTree>
    <p:extLst>
      <p:ext uri="{BB962C8B-B14F-4D97-AF65-F5344CB8AC3E}">
        <p14:creationId xmlns:p14="http://schemas.microsoft.com/office/powerpoint/2010/main" val="27730746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CB7DBBEF-7B60-486E-8D85-32270CE8A3EA}"/>
              </a:ext>
            </a:extLst>
          </p:cNvPr>
          <p:cNvSpPr>
            <a:spLocks noGrp="1"/>
          </p:cNvSpPr>
          <p:nvPr>
            <p:ph type="subTitle" idx="1"/>
          </p:nvPr>
        </p:nvSpPr>
        <p:spPr>
          <a:xfrm>
            <a:off x="0" y="1635053"/>
            <a:ext cx="9547725" cy="841248"/>
          </a:xfrm>
        </p:spPr>
        <p:txBody>
          <a:bodyPr/>
          <a:lstStyle/>
          <a:p>
            <a:r>
              <a:rPr lang="en-US" dirty="0"/>
              <a:t>Random Forest – Confusion Matrix</a:t>
            </a:r>
            <a:endParaRPr lang="en-IN" dirty="0"/>
          </a:p>
        </p:txBody>
      </p:sp>
      <p:pic>
        <p:nvPicPr>
          <p:cNvPr id="5" name="Picture 4">
            <a:extLst>
              <a:ext uri="{FF2B5EF4-FFF2-40B4-BE49-F238E27FC236}">
                <a16:creationId xmlns:a16="http://schemas.microsoft.com/office/drawing/2014/main" id="{0F4E7778-D520-462D-AC4D-3EE93D087CF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353143" y="2553128"/>
            <a:ext cx="5485714" cy="3657143"/>
          </a:xfrm>
          <a:prstGeom prst="rect">
            <a:avLst/>
          </a:prstGeom>
        </p:spPr>
      </p:pic>
    </p:spTree>
    <p:extLst>
      <p:ext uri="{BB962C8B-B14F-4D97-AF65-F5344CB8AC3E}">
        <p14:creationId xmlns:p14="http://schemas.microsoft.com/office/powerpoint/2010/main" val="5315786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B9292CC-4318-4D83-A235-58A8688518D9}"/>
              </a:ext>
            </a:extLst>
          </p:cNvPr>
          <p:cNvSpPr>
            <a:spLocks noGrp="1"/>
          </p:cNvSpPr>
          <p:nvPr>
            <p:ph type="subTitle" idx="1"/>
          </p:nvPr>
        </p:nvSpPr>
        <p:spPr>
          <a:xfrm>
            <a:off x="0" y="1084720"/>
            <a:ext cx="9547725" cy="841248"/>
          </a:xfrm>
        </p:spPr>
        <p:txBody>
          <a:bodyPr/>
          <a:lstStyle/>
          <a:p>
            <a:r>
              <a:rPr lang="en-US" dirty="0"/>
              <a:t>Final Classification Report</a:t>
            </a:r>
            <a:endParaRPr lang="en-IN" dirty="0"/>
          </a:p>
        </p:txBody>
      </p:sp>
      <p:graphicFrame>
        <p:nvGraphicFramePr>
          <p:cNvPr id="4" name="Content Placeholder 4">
            <a:extLst>
              <a:ext uri="{FF2B5EF4-FFF2-40B4-BE49-F238E27FC236}">
                <a16:creationId xmlns:a16="http://schemas.microsoft.com/office/drawing/2014/main" id="{2A285FCB-5CC3-4646-9D3B-062AC04D2CB3}"/>
              </a:ext>
            </a:extLst>
          </p:cNvPr>
          <p:cNvGraphicFramePr>
            <a:graphicFrameLocks/>
          </p:cNvGraphicFramePr>
          <p:nvPr>
            <p:extLst>
              <p:ext uri="{D42A27DB-BD31-4B8C-83A1-F6EECF244321}">
                <p14:modId xmlns:p14="http://schemas.microsoft.com/office/powerpoint/2010/main" val="2075650400"/>
              </p:ext>
            </p:extLst>
          </p:nvPr>
        </p:nvGraphicFramePr>
        <p:xfrm>
          <a:off x="2578100" y="2296157"/>
          <a:ext cx="7035799" cy="3706710"/>
        </p:xfrm>
        <a:graphic>
          <a:graphicData uri="http://schemas.openxmlformats.org/drawingml/2006/table">
            <a:tbl>
              <a:tblPr firstRow="1" bandRow="1">
                <a:tableStyleId>{5DA37D80-6434-44D0-A028-1B22A696006F}</a:tableStyleId>
              </a:tblPr>
              <a:tblGrid>
                <a:gridCol w="1366295">
                  <a:extLst>
                    <a:ext uri="{9D8B030D-6E8A-4147-A177-3AD203B41FA5}">
                      <a16:colId xmlns:a16="http://schemas.microsoft.com/office/drawing/2014/main" val="3992801572"/>
                    </a:ext>
                  </a:extLst>
                </a:gridCol>
                <a:gridCol w="1366295">
                  <a:extLst>
                    <a:ext uri="{9D8B030D-6E8A-4147-A177-3AD203B41FA5}">
                      <a16:colId xmlns:a16="http://schemas.microsoft.com/office/drawing/2014/main" val="1663693058"/>
                    </a:ext>
                  </a:extLst>
                </a:gridCol>
                <a:gridCol w="1366295">
                  <a:extLst>
                    <a:ext uri="{9D8B030D-6E8A-4147-A177-3AD203B41FA5}">
                      <a16:colId xmlns:a16="http://schemas.microsoft.com/office/drawing/2014/main" val="3335838305"/>
                    </a:ext>
                  </a:extLst>
                </a:gridCol>
                <a:gridCol w="1366295">
                  <a:extLst>
                    <a:ext uri="{9D8B030D-6E8A-4147-A177-3AD203B41FA5}">
                      <a16:colId xmlns:a16="http://schemas.microsoft.com/office/drawing/2014/main" val="20000"/>
                    </a:ext>
                  </a:extLst>
                </a:gridCol>
                <a:gridCol w="1570619">
                  <a:extLst>
                    <a:ext uri="{9D8B030D-6E8A-4147-A177-3AD203B41FA5}">
                      <a16:colId xmlns:a16="http://schemas.microsoft.com/office/drawing/2014/main" val="20001"/>
                    </a:ext>
                  </a:extLst>
                </a:gridCol>
              </a:tblGrid>
              <a:tr h="790373">
                <a:tc>
                  <a:txBody>
                    <a:bodyPr/>
                    <a:lstStyle/>
                    <a:p>
                      <a:pPr algn="ctr" fontAlgn="ctr"/>
                      <a:r>
                        <a:rPr lang="en-IN" b="1" dirty="0">
                          <a:effectLst/>
                        </a:rPr>
                        <a:t>Model</a:t>
                      </a:r>
                    </a:p>
                  </a:txBody>
                  <a:tcPr anchor="ctr"/>
                </a:tc>
                <a:tc>
                  <a:txBody>
                    <a:bodyPr/>
                    <a:lstStyle/>
                    <a:p>
                      <a:pPr algn="ctr" fontAlgn="ctr"/>
                      <a:r>
                        <a:rPr lang="en-IN" b="1">
                          <a:effectLst/>
                        </a:rPr>
                        <a:t>Accuracy</a:t>
                      </a:r>
                    </a:p>
                  </a:txBody>
                  <a:tcPr anchor="ctr"/>
                </a:tc>
                <a:tc>
                  <a:txBody>
                    <a:bodyPr/>
                    <a:lstStyle/>
                    <a:p>
                      <a:pPr algn="ctr" fontAlgn="ctr"/>
                      <a:r>
                        <a:rPr lang="en-IN" b="1" dirty="0">
                          <a:effectLst/>
                        </a:rPr>
                        <a:t>Precision</a:t>
                      </a:r>
                    </a:p>
                  </a:txBody>
                  <a:tcPr anchor="ctr"/>
                </a:tc>
                <a:tc>
                  <a:txBody>
                    <a:bodyPr/>
                    <a:lstStyle/>
                    <a:p>
                      <a:pPr algn="ctr" fontAlgn="ctr"/>
                      <a:r>
                        <a:rPr lang="en-IN" b="1">
                          <a:effectLst/>
                        </a:rPr>
                        <a:t>Recall</a:t>
                      </a:r>
                    </a:p>
                  </a:txBody>
                  <a:tcPr anchor="ctr"/>
                </a:tc>
                <a:tc>
                  <a:txBody>
                    <a:bodyPr/>
                    <a:lstStyle/>
                    <a:p>
                      <a:pPr algn="ctr" fontAlgn="ctr"/>
                      <a:r>
                        <a:rPr lang="en-IN" b="1">
                          <a:effectLst/>
                        </a:rPr>
                        <a:t>F1 Score</a:t>
                      </a:r>
                    </a:p>
                  </a:txBody>
                  <a:tcPr anchor="ctr"/>
                </a:tc>
                <a:extLst>
                  <a:ext uri="{0D108BD9-81ED-4DB2-BD59-A6C34878D82A}">
                    <a16:rowId xmlns:a16="http://schemas.microsoft.com/office/drawing/2014/main" val="10000"/>
                  </a:ext>
                </a:extLst>
              </a:tr>
              <a:tr h="1148314">
                <a:tc>
                  <a:txBody>
                    <a:bodyPr/>
                    <a:lstStyle/>
                    <a:p>
                      <a:pPr algn="ctr" fontAlgn="ctr"/>
                      <a:r>
                        <a:rPr lang="en-IN" dirty="0">
                          <a:effectLst/>
                        </a:rPr>
                        <a:t>Linear Regression (Lasso)</a:t>
                      </a:r>
                    </a:p>
                  </a:txBody>
                  <a:tcPr anchor="ctr"/>
                </a:tc>
                <a:tc>
                  <a:txBody>
                    <a:bodyPr/>
                    <a:lstStyle/>
                    <a:p>
                      <a:pPr algn="ctr" fontAlgn="ctr"/>
                      <a:r>
                        <a:rPr lang="en-IN" dirty="0">
                          <a:effectLst/>
                        </a:rPr>
                        <a:t>0.561977</a:t>
                      </a:r>
                    </a:p>
                  </a:txBody>
                  <a:tcPr anchor="ctr"/>
                </a:tc>
                <a:tc>
                  <a:txBody>
                    <a:bodyPr/>
                    <a:lstStyle/>
                    <a:p>
                      <a:pPr algn="ctr" fontAlgn="ctr"/>
                      <a:r>
                        <a:rPr lang="en-IN" dirty="0">
                          <a:effectLst/>
                        </a:rPr>
                        <a:t>0.575963</a:t>
                      </a:r>
                    </a:p>
                  </a:txBody>
                  <a:tcPr anchor="ctr"/>
                </a:tc>
                <a:tc>
                  <a:txBody>
                    <a:bodyPr/>
                    <a:lstStyle/>
                    <a:p>
                      <a:pPr algn="ctr" fontAlgn="ctr"/>
                      <a:r>
                        <a:rPr lang="en-IN">
                          <a:effectLst/>
                        </a:rPr>
                        <a:t>0.705913</a:t>
                      </a:r>
                    </a:p>
                  </a:txBody>
                  <a:tcPr anchor="ctr"/>
                </a:tc>
                <a:tc>
                  <a:txBody>
                    <a:bodyPr/>
                    <a:lstStyle/>
                    <a:p>
                      <a:pPr algn="ctr" fontAlgn="ctr"/>
                      <a:r>
                        <a:rPr lang="en-IN">
                          <a:effectLst/>
                        </a:rPr>
                        <a:t>0.634351</a:t>
                      </a:r>
                    </a:p>
                  </a:txBody>
                  <a:tcPr anchor="ctr"/>
                </a:tc>
                <a:extLst>
                  <a:ext uri="{0D108BD9-81ED-4DB2-BD59-A6C34878D82A}">
                    <a16:rowId xmlns:a16="http://schemas.microsoft.com/office/drawing/2014/main" val="10001"/>
                  </a:ext>
                </a:extLst>
              </a:tr>
              <a:tr h="688453">
                <a:tc>
                  <a:txBody>
                    <a:bodyPr/>
                    <a:lstStyle/>
                    <a:p>
                      <a:pPr algn="ctr" fontAlgn="ctr"/>
                      <a:r>
                        <a:rPr lang="en-IN">
                          <a:effectLst/>
                        </a:rPr>
                        <a:t>SVC (RBF)</a:t>
                      </a:r>
                    </a:p>
                  </a:txBody>
                  <a:tcPr anchor="ctr"/>
                </a:tc>
                <a:tc>
                  <a:txBody>
                    <a:bodyPr/>
                    <a:lstStyle/>
                    <a:p>
                      <a:pPr algn="ctr" fontAlgn="ctr"/>
                      <a:r>
                        <a:rPr lang="en-IN">
                          <a:effectLst/>
                        </a:rPr>
                        <a:t>0.591569</a:t>
                      </a:r>
                    </a:p>
                  </a:txBody>
                  <a:tcPr anchor="ctr"/>
                </a:tc>
                <a:tc>
                  <a:txBody>
                    <a:bodyPr/>
                    <a:lstStyle/>
                    <a:p>
                      <a:pPr algn="ctr" fontAlgn="ctr"/>
                      <a:r>
                        <a:rPr lang="en-IN" dirty="0">
                          <a:effectLst/>
                        </a:rPr>
                        <a:t>0.605730</a:t>
                      </a:r>
                    </a:p>
                  </a:txBody>
                  <a:tcPr anchor="ctr"/>
                </a:tc>
                <a:tc>
                  <a:txBody>
                    <a:bodyPr/>
                    <a:lstStyle/>
                    <a:p>
                      <a:pPr algn="ctr" fontAlgn="ctr"/>
                      <a:r>
                        <a:rPr lang="en-IN" dirty="0">
                          <a:effectLst/>
                        </a:rPr>
                        <a:t>0.690871</a:t>
                      </a:r>
                    </a:p>
                  </a:txBody>
                  <a:tcPr anchor="ctr"/>
                </a:tc>
                <a:tc>
                  <a:txBody>
                    <a:bodyPr/>
                    <a:lstStyle/>
                    <a:p>
                      <a:pPr algn="ctr" fontAlgn="ctr"/>
                      <a:r>
                        <a:rPr lang="en-IN">
                          <a:effectLst/>
                        </a:rPr>
                        <a:t>0.645505</a:t>
                      </a:r>
                    </a:p>
                  </a:txBody>
                  <a:tcPr anchor="ctr"/>
                </a:tc>
                <a:extLst>
                  <a:ext uri="{0D108BD9-81ED-4DB2-BD59-A6C34878D82A}">
                    <a16:rowId xmlns:a16="http://schemas.microsoft.com/office/drawing/2014/main" val="10002"/>
                  </a:ext>
                </a:extLst>
              </a:tr>
              <a:tr h="1079570">
                <a:tc>
                  <a:txBody>
                    <a:bodyPr/>
                    <a:lstStyle/>
                    <a:p>
                      <a:pPr algn="ctr" fontAlgn="ctr"/>
                      <a:r>
                        <a:rPr lang="en-IN">
                          <a:effectLst/>
                        </a:rPr>
                        <a:t>Random Forest (n = 100)</a:t>
                      </a:r>
                    </a:p>
                  </a:txBody>
                  <a:tcPr anchor="ctr"/>
                </a:tc>
                <a:tc>
                  <a:txBody>
                    <a:bodyPr/>
                    <a:lstStyle/>
                    <a:p>
                      <a:pPr algn="ctr" fontAlgn="ctr"/>
                      <a:r>
                        <a:rPr lang="en-IN">
                          <a:effectLst/>
                        </a:rPr>
                        <a:t>0.621720</a:t>
                      </a:r>
                    </a:p>
                  </a:txBody>
                  <a:tcPr anchor="ctr"/>
                </a:tc>
                <a:tc>
                  <a:txBody>
                    <a:bodyPr/>
                    <a:lstStyle/>
                    <a:p>
                      <a:pPr algn="ctr" fontAlgn="ctr"/>
                      <a:r>
                        <a:rPr lang="en-IN">
                          <a:effectLst/>
                        </a:rPr>
                        <a:t>0.640098</a:t>
                      </a:r>
                    </a:p>
                  </a:txBody>
                  <a:tcPr anchor="ctr"/>
                </a:tc>
                <a:tc>
                  <a:txBody>
                    <a:bodyPr/>
                    <a:lstStyle/>
                    <a:p>
                      <a:pPr algn="ctr" fontAlgn="ctr"/>
                      <a:r>
                        <a:rPr lang="en-IN" dirty="0">
                          <a:effectLst/>
                        </a:rPr>
                        <a:t>0.678942</a:t>
                      </a:r>
                    </a:p>
                  </a:txBody>
                  <a:tcPr anchor="ctr"/>
                </a:tc>
                <a:tc>
                  <a:txBody>
                    <a:bodyPr/>
                    <a:lstStyle/>
                    <a:p>
                      <a:pPr algn="ctr" fontAlgn="ctr"/>
                      <a:r>
                        <a:rPr lang="en-IN" dirty="0">
                          <a:effectLst/>
                        </a:rPr>
                        <a:t>0.658948</a:t>
                      </a:r>
                    </a:p>
                  </a:txBody>
                  <a:tcPr anchor="ctr"/>
                </a:tc>
                <a:extLst>
                  <a:ext uri="{0D108BD9-81ED-4DB2-BD59-A6C34878D82A}">
                    <a16:rowId xmlns:a16="http://schemas.microsoft.com/office/drawing/2014/main" val="1245817614"/>
                  </a:ext>
                </a:extLst>
              </a:tr>
            </a:tbl>
          </a:graphicData>
        </a:graphic>
      </p:graphicFrame>
    </p:spTree>
    <p:extLst>
      <p:ext uri="{BB962C8B-B14F-4D97-AF65-F5344CB8AC3E}">
        <p14:creationId xmlns:p14="http://schemas.microsoft.com/office/powerpoint/2010/main" val="9178645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691879-48A5-41D1-9D23-673704E88572}"/>
              </a:ext>
            </a:extLst>
          </p:cNvPr>
          <p:cNvSpPr>
            <a:spLocks noGrp="1"/>
          </p:cNvSpPr>
          <p:nvPr>
            <p:ph type="ctrTitle"/>
          </p:nvPr>
        </p:nvSpPr>
        <p:spPr>
          <a:xfrm>
            <a:off x="601133" y="2844211"/>
            <a:ext cx="11125200" cy="3446522"/>
          </a:xfrm>
        </p:spPr>
        <p:txBody>
          <a:bodyPr/>
          <a:lstStyle/>
          <a:p>
            <a:pPr algn="just"/>
            <a:r>
              <a:rPr lang="en-US" sz="1800" dirty="0">
                <a:solidFill>
                  <a:schemeClr val="tx1"/>
                </a:solidFill>
                <a:latin typeface="Calibri" panose="020F0502020204030204" pitchFamily="34" charset="0"/>
                <a:ea typeface="+mn-ea"/>
                <a:cs typeface="+mn-cs"/>
              </a:rPr>
              <a:t>Our model has given us an accuracy of around 64%. With this, we have an algorithm that can help predict whether a user will complete the E-Signing step of the loan application. One way to leverage this model is to target those predicted to not reach the e-sign phase with customized onboarding. This means that when a lead arrives from the marketplace, they may receive a different onboarding experience based on how likely they are to finish the general onboarding process. This can help our company minimize how many people drop off from the funnel. This funnel of screens is as effective as we, as a company, build it. Therefore, user drop-off in this funnel falls entirely on our shoulders. So, with new onboarding screens built intentionally to lead users to finalize the loan application, we can attempt to get more than 40% of those predicted to not finish the process to complete the e-sign step. If we can do this, then we can drastically increase profits. Many lending companies provide hundreds of loans every day, gaining money for each one. As a result, if we can increase the number of loan takers, we are increasing profits. All with a simple model!</a:t>
            </a:r>
            <a:endParaRPr lang="en-IN" sz="1800" dirty="0">
              <a:solidFill>
                <a:schemeClr val="tx1"/>
              </a:solidFill>
              <a:latin typeface="Calibri" panose="020F0502020204030204" pitchFamily="34" charset="0"/>
              <a:ea typeface="+mn-ea"/>
              <a:cs typeface="+mn-cs"/>
            </a:endParaRPr>
          </a:p>
        </p:txBody>
      </p:sp>
      <p:sp>
        <p:nvSpPr>
          <p:cNvPr id="3" name="Subtitle 2">
            <a:extLst>
              <a:ext uri="{FF2B5EF4-FFF2-40B4-BE49-F238E27FC236}">
                <a16:creationId xmlns:a16="http://schemas.microsoft.com/office/drawing/2014/main" id="{9B8CEA7A-A5B9-49D2-BF5A-059B6AF18FC4}"/>
              </a:ext>
            </a:extLst>
          </p:cNvPr>
          <p:cNvSpPr>
            <a:spLocks noGrp="1"/>
          </p:cNvSpPr>
          <p:nvPr>
            <p:ph type="subTitle" idx="1"/>
          </p:nvPr>
        </p:nvSpPr>
        <p:spPr/>
        <p:txBody>
          <a:bodyPr/>
          <a:lstStyle/>
          <a:p>
            <a:r>
              <a:rPr lang="en-US" sz="4200" dirty="0"/>
              <a:t>Conclusion</a:t>
            </a:r>
            <a:endParaRPr lang="en-IN" sz="4200" dirty="0"/>
          </a:p>
        </p:txBody>
      </p:sp>
    </p:spTree>
    <p:extLst>
      <p:ext uri="{BB962C8B-B14F-4D97-AF65-F5344CB8AC3E}">
        <p14:creationId xmlns:p14="http://schemas.microsoft.com/office/powerpoint/2010/main" val="874256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Subtitle 2">
            <a:extLst>
              <a:ext uri="{FF2B5EF4-FFF2-40B4-BE49-F238E27FC236}">
                <a16:creationId xmlns:a16="http://schemas.microsoft.com/office/drawing/2014/main" id="{C25DC482-24F8-1548-A70F-D202525212C0}"/>
              </a:ext>
            </a:extLst>
          </p:cNvPr>
          <p:cNvSpPr>
            <a:spLocks noGrp="1" noChangeArrowheads="1"/>
          </p:cNvSpPr>
          <p:nvPr>
            <p:ph type="subTitle" idx="1"/>
          </p:nvPr>
        </p:nvSpPr>
        <p:spPr>
          <a:xfrm>
            <a:off x="0" y="1635125"/>
            <a:ext cx="8685213" cy="841375"/>
          </a:xfrm>
          <a:solidFill>
            <a:schemeClr val="tx1"/>
          </a:solidFill>
        </p:spPr>
        <p:txBody>
          <a:bodyPr/>
          <a:lstStyle/>
          <a:p>
            <a:pPr marL="639763" eaLnBrk="1" hangingPunct="1"/>
            <a:r>
              <a:rPr lang="en-US" altLang="en-US" sz="4200" dirty="0">
                <a:ea typeface="+mj-ea"/>
              </a:rPr>
              <a:t>Introduction</a:t>
            </a:r>
          </a:p>
        </p:txBody>
      </p:sp>
      <p:sp>
        <p:nvSpPr>
          <p:cNvPr id="3" name="TextBox 2">
            <a:extLst>
              <a:ext uri="{FF2B5EF4-FFF2-40B4-BE49-F238E27FC236}">
                <a16:creationId xmlns:a16="http://schemas.microsoft.com/office/drawing/2014/main" id="{174127D3-41F0-42D4-9E62-51E9862D0E36}"/>
              </a:ext>
            </a:extLst>
          </p:cNvPr>
          <p:cNvSpPr txBox="1"/>
          <p:nvPr/>
        </p:nvSpPr>
        <p:spPr>
          <a:xfrm>
            <a:off x="778276" y="3027285"/>
            <a:ext cx="10635448" cy="1569660"/>
          </a:xfrm>
          <a:prstGeom prst="rect">
            <a:avLst/>
          </a:prstGeom>
          <a:noFill/>
        </p:spPr>
        <p:txBody>
          <a:bodyPr wrap="square" rtlCol="0">
            <a:spAutoFit/>
          </a:bodyPr>
          <a:lstStyle/>
          <a:p>
            <a:pPr algn="just"/>
            <a:r>
              <a:rPr lang="en-US" altLang="en-US" sz="1600" dirty="0">
                <a:solidFill>
                  <a:schemeClr val="tx1"/>
                </a:solidFill>
              </a:rPr>
              <a:t>Lending companies work by analyzing the financial history of their loan applicants and choosing whether the applicant is too risky to be given a loan. If the applicant is not, the company then determines the terms of the loan. To acquire these applicants, companies can organically receive them through their websites/apps, often with the help of advertisement campaigns. Other times, lending companies partner with peer-to-peer (P2P) lending marketplaces, in order to acquire leads of possible applicants. Some example marketplaces include Upstart, Lending Tree and Lending Club. In this project, we are going to assess the ‘quality’ of the leads our company receives from these marketplaces.</a:t>
            </a:r>
            <a:endParaRPr lang="en-IN" sz="1600" dirty="0"/>
          </a:p>
        </p:txBody>
      </p:sp>
      <p:sp>
        <p:nvSpPr>
          <p:cNvPr id="4" name="TextBox 3">
            <a:extLst>
              <a:ext uri="{FF2B5EF4-FFF2-40B4-BE49-F238E27FC236}">
                <a16:creationId xmlns:a16="http://schemas.microsoft.com/office/drawing/2014/main" id="{DCD7D53E-E6D8-4F78-9D4F-5EB3045D7F58}"/>
              </a:ext>
            </a:extLst>
          </p:cNvPr>
          <p:cNvSpPr txBox="1"/>
          <p:nvPr/>
        </p:nvSpPr>
        <p:spPr>
          <a:xfrm>
            <a:off x="791592" y="4740676"/>
            <a:ext cx="10608816" cy="1569660"/>
          </a:xfrm>
          <a:prstGeom prst="rect">
            <a:avLst/>
          </a:prstGeom>
          <a:noFill/>
        </p:spPr>
        <p:txBody>
          <a:bodyPr wrap="square" rtlCol="0">
            <a:spAutoFit/>
          </a:bodyPr>
          <a:lstStyle/>
          <a:p>
            <a:pPr marL="285750" indent="-285750">
              <a:buFont typeface="Arial" panose="020B0604020202020204" pitchFamily="34" charset="0"/>
              <a:buChar char="•"/>
            </a:pPr>
            <a:r>
              <a:rPr lang="en-US" altLang="en-US" sz="1600" b="1" dirty="0">
                <a:solidFill>
                  <a:schemeClr val="tx1"/>
                </a:solidFill>
              </a:rPr>
              <a:t>Market</a:t>
            </a:r>
            <a:r>
              <a:rPr lang="en-US" altLang="en-US" sz="1600" dirty="0">
                <a:solidFill>
                  <a:schemeClr val="tx1"/>
                </a:solidFill>
              </a:rPr>
              <a:t>: The target audience is the set of loan applicants who reached out through an intermediary marketplace.</a:t>
            </a:r>
          </a:p>
          <a:p>
            <a:pPr marL="285750" indent="-285750">
              <a:buFont typeface="Arial" panose="020B0604020202020204" pitchFamily="34" charset="0"/>
              <a:buChar char="•"/>
            </a:pPr>
            <a:endParaRPr lang="en-US" altLang="en-US" sz="1600" dirty="0">
              <a:solidFill>
                <a:schemeClr val="tx1"/>
              </a:solidFill>
            </a:endParaRPr>
          </a:p>
          <a:p>
            <a:pPr marL="285750" indent="-285750">
              <a:buFont typeface="Arial" panose="020B0604020202020204" pitchFamily="34" charset="0"/>
              <a:buChar char="•"/>
            </a:pPr>
            <a:r>
              <a:rPr lang="en-US" altLang="en-US" sz="1600" b="1" dirty="0">
                <a:solidFill>
                  <a:schemeClr val="tx1"/>
                </a:solidFill>
              </a:rPr>
              <a:t>Product</a:t>
            </a:r>
            <a:r>
              <a:rPr lang="en-US" altLang="en-US" sz="1600" dirty="0">
                <a:solidFill>
                  <a:schemeClr val="tx1"/>
                </a:solidFill>
              </a:rPr>
              <a:t>: A loan.</a:t>
            </a:r>
          </a:p>
          <a:p>
            <a:pPr marL="285750" indent="-285750">
              <a:buFont typeface="Arial" panose="020B0604020202020204" pitchFamily="34" charset="0"/>
              <a:buChar char="•"/>
            </a:pPr>
            <a:endParaRPr lang="en-US" altLang="en-US" sz="1600" dirty="0">
              <a:solidFill>
                <a:schemeClr val="tx1"/>
              </a:solidFill>
            </a:endParaRPr>
          </a:p>
          <a:p>
            <a:pPr marL="285750" indent="-285750">
              <a:buFont typeface="Arial" panose="020B0604020202020204" pitchFamily="34" charset="0"/>
              <a:buChar char="•"/>
            </a:pPr>
            <a:r>
              <a:rPr lang="en-US" altLang="en-US" sz="1600" b="1" dirty="0">
                <a:solidFill>
                  <a:schemeClr val="tx1"/>
                </a:solidFill>
              </a:rPr>
              <a:t>Goal</a:t>
            </a:r>
            <a:r>
              <a:rPr lang="en-US" altLang="en-US" sz="1600" dirty="0">
                <a:solidFill>
                  <a:schemeClr val="tx1"/>
                </a:solidFill>
              </a:rPr>
              <a:t>: Develop a model to predict for ‘quality’ applicants. In this case study, ‘quality’ applicants are those who reach a key part of the loan application process.</a:t>
            </a:r>
            <a:endParaRPr lang="en-IN"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7530B3A-85C8-4A20-B081-E6760A803730}"/>
              </a:ext>
            </a:extLst>
          </p:cNvPr>
          <p:cNvSpPr>
            <a:spLocks noGrp="1"/>
          </p:cNvSpPr>
          <p:nvPr>
            <p:ph type="subTitle" idx="1"/>
          </p:nvPr>
        </p:nvSpPr>
        <p:spPr/>
        <p:txBody>
          <a:bodyPr/>
          <a:lstStyle/>
          <a:p>
            <a:pPr marL="639763"/>
            <a:r>
              <a:rPr lang="en-US" sz="4200" dirty="0">
                <a:ea typeface="+mj-ea"/>
              </a:rPr>
              <a:t>Business Challenge</a:t>
            </a:r>
            <a:endParaRPr lang="en-IN" sz="4200" dirty="0">
              <a:ea typeface="+mj-ea"/>
            </a:endParaRPr>
          </a:p>
        </p:txBody>
      </p:sp>
      <p:sp>
        <p:nvSpPr>
          <p:cNvPr id="5" name="TextBox 4">
            <a:extLst>
              <a:ext uri="{FF2B5EF4-FFF2-40B4-BE49-F238E27FC236}">
                <a16:creationId xmlns:a16="http://schemas.microsoft.com/office/drawing/2014/main" id="{C0970EB8-6157-45C3-A587-D3D180924E0A}"/>
              </a:ext>
            </a:extLst>
          </p:cNvPr>
          <p:cNvSpPr txBox="1"/>
          <p:nvPr/>
        </p:nvSpPr>
        <p:spPr>
          <a:xfrm>
            <a:off x="840419" y="3232971"/>
            <a:ext cx="10511161" cy="2585323"/>
          </a:xfrm>
          <a:prstGeom prst="rect">
            <a:avLst/>
          </a:prstGeom>
          <a:noFill/>
        </p:spPr>
        <p:txBody>
          <a:bodyPr wrap="square" rtlCol="0">
            <a:spAutoFit/>
          </a:bodyPr>
          <a:lstStyle/>
          <a:p>
            <a:pPr marL="285750" indent="-285750" algn="just">
              <a:buFont typeface="Arial" panose="020B0604020202020204" pitchFamily="34" charset="0"/>
              <a:buChar char="•"/>
            </a:pPr>
            <a:r>
              <a:rPr lang="en-US" dirty="0"/>
              <a:t>In this case study we will be working for a fintech company that specializes on loans. It offers low APR loans to applicants based on their financial habits, as almost all lending companies do. This company has partnered with a P2P lending marketplace that provides real-time leads (loan applicants). The numbers of conversions from these leads are satisfactory.</a:t>
            </a:r>
          </a:p>
          <a:p>
            <a:pPr algn="just"/>
            <a:endParaRPr lang="en-US" dirty="0"/>
          </a:p>
          <a:p>
            <a:pPr marL="285750" indent="-285750" algn="just">
              <a:buFont typeface="Arial" panose="020B0604020202020204" pitchFamily="34" charset="0"/>
              <a:buChar char="•"/>
            </a:pPr>
            <a:r>
              <a:rPr lang="en-US" dirty="0"/>
              <a:t>The company tasks you with creating a model that predicts whether these leads will complete the electronic signature phase of the loan application (a.k.a. e_signed). The company seeks to leverage this model to identify less ‘quality’ applicants (e.g. those who are not responding to the onboarding process), and experiment with giving them different onboarding screens.</a:t>
            </a:r>
            <a:endParaRPr lang="en-IN" dirty="0"/>
          </a:p>
        </p:txBody>
      </p:sp>
    </p:spTree>
    <p:extLst>
      <p:ext uri="{BB962C8B-B14F-4D97-AF65-F5344CB8AC3E}">
        <p14:creationId xmlns:p14="http://schemas.microsoft.com/office/powerpoint/2010/main" val="16690367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7530B3A-85C8-4A20-B081-E6760A803730}"/>
              </a:ext>
            </a:extLst>
          </p:cNvPr>
          <p:cNvSpPr>
            <a:spLocks noGrp="1"/>
          </p:cNvSpPr>
          <p:nvPr>
            <p:ph type="subTitle" idx="1"/>
          </p:nvPr>
        </p:nvSpPr>
        <p:spPr/>
        <p:txBody>
          <a:bodyPr/>
          <a:lstStyle/>
          <a:p>
            <a:pPr marL="639763"/>
            <a:r>
              <a:rPr lang="en-US" sz="4200" dirty="0">
                <a:ea typeface="+mj-ea"/>
              </a:rPr>
              <a:t>Data Explanation</a:t>
            </a:r>
            <a:endParaRPr lang="en-IN" sz="4200" dirty="0">
              <a:ea typeface="+mj-ea"/>
            </a:endParaRPr>
          </a:p>
        </p:txBody>
      </p:sp>
      <p:sp>
        <p:nvSpPr>
          <p:cNvPr id="5" name="TextBox 4">
            <a:extLst>
              <a:ext uri="{FF2B5EF4-FFF2-40B4-BE49-F238E27FC236}">
                <a16:creationId xmlns:a16="http://schemas.microsoft.com/office/drawing/2014/main" id="{C0970EB8-6157-45C3-A587-D3D180924E0A}"/>
              </a:ext>
            </a:extLst>
          </p:cNvPr>
          <p:cNvSpPr txBox="1"/>
          <p:nvPr/>
        </p:nvSpPr>
        <p:spPr>
          <a:xfrm>
            <a:off x="747780" y="3239363"/>
            <a:ext cx="10511161" cy="2585323"/>
          </a:xfrm>
          <a:prstGeom prst="rect">
            <a:avLst/>
          </a:prstGeom>
          <a:noFill/>
        </p:spPr>
        <p:txBody>
          <a:bodyPr wrap="square" rtlCol="0">
            <a:spAutoFit/>
          </a:bodyPr>
          <a:lstStyle/>
          <a:p>
            <a:pPr marL="285750" indent="-285750" algn="just">
              <a:buFont typeface="Arial" panose="020B0604020202020204" pitchFamily="34" charset="0"/>
              <a:buChar char="•"/>
            </a:pPr>
            <a:r>
              <a:rPr lang="en-US" dirty="0"/>
              <a:t>Because the applicants arrived through a marketplace, we have access to their financial data before the onboarding process begins. This data includes personal information like age and time employed as well as other financial metrics. Our company utilizes these financial data points to create risk scores based on many different risk factors.</a:t>
            </a:r>
          </a:p>
          <a:p>
            <a:pPr marL="285750" indent="-285750" algn="just">
              <a:buFont typeface="Arial" panose="020B0604020202020204" pitchFamily="34" charset="0"/>
              <a:buChar char="•"/>
            </a:pPr>
            <a:endParaRPr lang="en-US" dirty="0"/>
          </a:p>
          <a:p>
            <a:pPr marL="285750" indent="-285750" algn="just">
              <a:buFont typeface="Arial" panose="020B0604020202020204" pitchFamily="34" charset="0"/>
              <a:buChar char="•"/>
            </a:pPr>
            <a:r>
              <a:rPr lang="en-US" dirty="0"/>
              <a:t>In this case study, we are given the set scores from algorithms built by the finance and engineering teams. Furthermore, the marketplace itself provides us with their own lead quality scores. We will leverage both sets of scores, as well as small list of personal/financial features to predict if the user is likely to respond to our current onboarding process.</a:t>
            </a:r>
            <a:endParaRPr lang="en-IN" dirty="0"/>
          </a:p>
        </p:txBody>
      </p:sp>
    </p:spTree>
    <p:extLst>
      <p:ext uri="{BB962C8B-B14F-4D97-AF65-F5344CB8AC3E}">
        <p14:creationId xmlns:p14="http://schemas.microsoft.com/office/powerpoint/2010/main" val="23761741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B7530B3A-85C8-4A20-B081-E6760A803730}"/>
              </a:ext>
            </a:extLst>
          </p:cNvPr>
          <p:cNvSpPr>
            <a:spLocks noGrp="1"/>
          </p:cNvSpPr>
          <p:nvPr>
            <p:ph type="subTitle" idx="1"/>
          </p:nvPr>
        </p:nvSpPr>
        <p:spPr/>
        <p:txBody>
          <a:bodyPr/>
          <a:lstStyle/>
          <a:p>
            <a:pPr marL="639763"/>
            <a:r>
              <a:rPr lang="en-US" sz="4200" dirty="0">
                <a:ea typeface="+mj-ea"/>
              </a:rPr>
              <a:t>Visualizations</a:t>
            </a:r>
            <a:endParaRPr lang="en-IN" sz="4200" dirty="0">
              <a:ea typeface="+mj-ea"/>
            </a:endParaRPr>
          </a:p>
        </p:txBody>
      </p:sp>
      <p:sp>
        <p:nvSpPr>
          <p:cNvPr id="5" name="TextBox 4">
            <a:extLst>
              <a:ext uri="{FF2B5EF4-FFF2-40B4-BE49-F238E27FC236}">
                <a16:creationId xmlns:a16="http://schemas.microsoft.com/office/drawing/2014/main" id="{C0970EB8-6157-45C3-A587-D3D180924E0A}"/>
              </a:ext>
            </a:extLst>
          </p:cNvPr>
          <p:cNvSpPr txBox="1"/>
          <p:nvPr/>
        </p:nvSpPr>
        <p:spPr>
          <a:xfrm>
            <a:off x="747780" y="3239363"/>
            <a:ext cx="10511161" cy="646331"/>
          </a:xfrm>
          <a:prstGeom prst="rect">
            <a:avLst/>
          </a:prstGeom>
          <a:noFill/>
        </p:spPr>
        <p:txBody>
          <a:bodyPr wrap="square" rtlCol="0">
            <a:spAutoFit/>
          </a:bodyPr>
          <a:lstStyle/>
          <a:p>
            <a:pPr marL="285750" indent="-285750" algn="just">
              <a:buFont typeface="Arial" panose="020B0604020202020204" pitchFamily="34" charset="0"/>
              <a:buChar char="•"/>
            </a:pPr>
            <a:r>
              <a:rPr lang="en-US" dirty="0"/>
              <a:t>The next set of slides will contain visualizations. Since those visualizations are self-explanatory, there will be only images and no explanations.</a:t>
            </a:r>
            <a:endParaRPr lang="en-IN" dirty="0"/>
          </a:p>
        </p:txBody>
      </p:sp>
    </p:spTree>
    <p:extLst>
      <p:ext uri="{BB962C8B-B14F-4D97-AF65-F5344CB8AC3E}">
        <p14:creationId xmlns:p14="http://schemas.microsoft.com/office/powerpoint/2010/main" val="186027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75000"/>
            <a:alpha val="88000"/>
          </a:schemeClr>
        </a:solidFill>
        <a:effectLst/>
      </p:bgPr>
    </p:bg>
    <p:spTree>
      <p:nvGrpSpPr>
        <p:cNvPr id="1" name=""/>
        <p:cNvGrpSpPr/>
        <p:nvPr/>
      </p:nvGrpSpPr>
      <p:grpSpPr>
        <a:xfrm>
          <a:off x="0" y="0"/>
          <a:ext cx="0" cy="0"/>
          <a:chOff x="0" y="0"/>
          <a:chExt cx="0" cy="0"/>
        </a:xfrm>
      </p:grpSpPr>
      <p:pic>
        <p:nvPicPr>
          <p:cNvPr id="5" name="Picture 4" descr="A close up of a window&#10;&#10;Description automatically generated">
            <a:extLst>
              <a:ext uri="{FF2B5EF4-FFF2-40B4-BE49-F238E27FC236}">
                <a16:creationId xmlns:a16="http://schemas.microsoft.com/office/drawing/2014/main" id="{61B54A6C-69FE-41F7-882E-58C6D35001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2533" y="0"/>
            <a:ext cx="11455400" cy="6858000"/>
          </a:xfrm>
          <a:prstGeom prst="rect">
            <a:avLst/>
          </a:prstGeom>
        </p:spPr>
      </p:pic>
    </p:spTree>
    <p:extLst>
      <p:ext uri="{BB962C8B-B14F-4D97-AF65-F5344CB8AC3E}">
        <p14:creationId xmlns:p14="http://schemas.microsoft.com/office/powerpoint/2010/main" val="74435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75000"/>
            <a:alpha val="88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B54A6C-69FE-41F7-882E-58C6D350016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72533" y="287867"/>
            <a:ext cx="11455400" cy="6248400"/>
          </a:xfrm>
          <a:prstGeom prst="rect">
            <a:avLst/>
          </a:prstGeom>
        </p:spPr>
      </p:pic>
    </p:spTree>
    <p:extLst>
      <p:ext uri="{BB962C8B-B14F-4D97-AF65-F5344CB8AC3E}">
        <p14:creationId xmlns:p14="http://schemas.microsoft.com/office/powerpoint/2010/main" val="29017771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accent5">
            <a:lumMod val="75000"/>
            <a:alpha val="88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1B54A6C-69FE-41F7-882E-58C6D350016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409700" y="177801"/>
            <a:ext cx="9372599" cy="6248400"/>
          </a:xfrm>
          <a:prstGeom prst="rect">
            <a:avLst/>
          </a:prstGeom>
        </p:spPr>
      </p:pic>
    </p:spTree>
    <p:extLst>
      <p:ext uri="{BB962C8B-B14F-4D97-AF65-F5344CB8AC3E}">
        <p14:creationId xmlns:p14="http://schemas.microsoft.com/office/powerpoint/2010/main" val="36498161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478C93-B0B0-4F9B-931B-396D533190F3}"/>
              </a:ext>
            </a:extLst>
          </p:cNvPr>
          <p:cNvSpPr>
            <a:spLocks noGrp="1"/>
          </p:cNvSpPr>
          <p:nvPr>
            <p:ph type="ctrTitle"/>
          </p:nvPr>
        </p:nvSpPr>
        <p:spPr/>
        <p:txBody>
          <a:bodyPr/>
          <a:lstStyle/>
          <a:p>
            <a:r>
              <a:rPr lang="en-US" dirty="0"/>
              <a:t>Model Building</a:t>
            </a:r>
            <a:endParaRPr lang="en-IN" dirty="0"/>
          </a:p>
        </p:txBody>
      </p:sp>
      <p:sp>
        <p:nvSpPr>
          <p:cNvPr id="3" name="Subtitle 2">
            <a:extLst>
              <a:ext uri="{FF2B5EF4-FFF2-40B4-BE49-F238E27FC236}">
                <a16:creationId xmlns:a16="http://schemas.microsoft.com/office/drawing/2014/main" id="{CB7DBBEF-7B60-486E-8D85-32270CE8A3EA}"/>
              </a:ext>
            </a:extLst>
          </p:cNvPr>
          <p:cNvSpPr>
            <a:spLocks noGrp="1"/>
          </p:cNvSpPr>
          <p:nvPr>
            <p:ph type="subTitle" idx="1"/>
          </p:nvPr>
        </p:nvSpPr>
        <p:spPr>
          <a:xfrm>
            <a:off x="0" y="1635053"/>
            <a:ext cx="9547725" cy="841248"/>
          </a:xfrm>
        </p:spPr>
        <p:txBody>
          <a:bodyPr/>
          <a:lstStyle/>
          <a:p>
            <a:r>
              <a:rPr lang="en-US" dirty="0"/>
              <a:t>Logistic Regression – Confusion Matrix</a:t>
            </a:r>
            <a:endParaRPr lang="en-IN" dirty="0"/>
          </a:p>
        </p:txBody>
      </p:sp>
      <p:pic>
        <p:nvPicPr>
          <p:cNvPr id="5" name="Picture 4" descr="A screenshot of a cell phone&#10;&#10;Description automatically generated">
            <a:extLst>
              <a:ext uri="{FF2B5EF4-FFF2-40B4-BE49-F238E27FC236}">
                <a16:creationId xmlns:a16="http://schemas.microsoft.com/office/drawing/2014/main" id="{0F4E7778-D520-462D-AC4D-3EE93D087C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53143" y="2553128"/>
            <a:ext cx="5485714" cy="3657143"/>
          </a:xfrm>
          <a:prstGeom prst="rect">
            <a:avLst/>
          </a:prstGeom>
        </p:spPr>
      </p:pic>
    </p:spTree>
    <p:extLst>
      <p:ext uri="{BB962C8B-B14F-4D97-AF65-F5344CB8AC3E}">
        <p14:creationId xmlns:p14="http://schemas.microsoft.com/office/powerpoint/2010/main" val="195438951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PLAYERS_CUSTOMIZATION" val="UEsDBBQAAgAIAM1m2EZaf7mZOgQAAOEOAAAdAAAAdW5pdmVyc2FsL2NvbW1vbl9tZXNzYWdlcy5sbmetV/9u2zYQ/r9A34EQUGADtrQd0KIYEge0xNhCZMmV6DjZDwiMxNhEKDGTKLfZX32aPtieZEfKbuymg6R0gG2YtO+7091335HHpx8LiTa8qoUqT5zXR68cxMtM5aJcnTgLevbzOwfVmpU5k6rkJ06pHHQ6ev7sWLJy1bAVh+/PnyF0XPC6hmU9MquHNRL5iTMfp240m+PwKg2iSZSO/YkzclVxx8p7FKiV+qP64Ze37z6+fvP2x+OXW8s+QMkMB8EhFLJIb171AAppHAUpoJEgDckldUbmc5hdtKCBHxJntP0yzHoekwtnZD477RZxTEKaJoHvkdRP0jCiNhcBocRzRleqQWu24UgrtBH8A9JrDpXUouKoliK3P2QKNsqGdznzohn2wzQmCY19l/pR6IwSVVX3P1lY1ui1qsBdjXJRs2vJc+sTOGN/v6t4Da6ZBk4heOm1gH+qgonyqNN1jJd+OElpFAVJSkJvt+OMSJkjr2LGzUCUGCckBoCK1bx6gm1qWWbNEZZyGMLUn0wDeFMTwlSs1hLeemgccwI1mPOyywo4QmJgV5Iso9gzSQNXiKE7VtcfVJUf8GO/UF3AfuhGQEGX7oFTg7EDhhoLUI6q4pnuApuRJMETko6jSyAy9F00xCI6h3Y7H2JxRRJoEZJ02YT4wp9gQ3jTYjv+7/orY4bO8h6xLAM7k76NUE0NOyal0AW20+phXhLyfgFV83HwjS5uASGxtl4rseEQQpV3swc0xSWe4c/7hf9beob9gHgpEMqLlim1YmecMZCHUmnEpFTmAcAvyzeszDi65hlrgPD38Ldc5PZvptg2kr8a8TdieistL7aqFHrk8sXRwNAOhOxxhEVTQ3ha8+JOd7neC/8pURhi/2cIfR59oP+kbdaxDx0wFqq/BQF5NoIEiir7W/nhGTiatz0PouCXNwN8htEWIFToqRgXkKqDEC4ghQPsl2Sc+BSG7ZJf10J3zjFb2bZA3y5qBgcHyTV/KOw1v1HQE5KzTTvOQNZspTsLujctD7SH+jSAkEMAXLUjESClKCD+vAfmYkZ2GWgl4+BJlqqRuW1RKW6tbEBum4I/nsM3lSrsrmT1jrytap1+TxTtw8Wt0/mAeZIQHLvT1MWhS8wRzjSN7GkEXDQxBTRJAzw25kDKgulsDVp5o5oy7wnUnsI8coYBbJvShLMqW//z6XNPjK8iaXfRdvfXQSDQYUaIyBew30Olef1nFwjF40M7u+hjtT217ux6HmKpD3T4X06HrNX0QhWwddTtF9i2LRqmFLvTGRAysfxTTZV1j959hBmOz0FU7PnKGc1YdQuKRJWSg1Bsqg0B9TDvDxeHRktR8iG236fp5oGpP0+x59lbFDSfFNltO7xyOCtm2+uUhOtUXzB3ikMQvK/weC70QEA7I3byAo3erh/afPN4ZHxZ1fYyevxy7276L1BLAwQUAAIACADNZthGmd7J2s4DAAAxDwAAJwAAAHVuaXZlcnNhbC9mbGFzaF9wdWJsaXNoaW5nX3NldHRpbmdzLnhtbNVXX3PaRhB/51PcqJPHIDu1a4cReDy2GDPBQJDcJtPpeA7dgq4+3am6E4Q89dPkg/WTdE9nYwg4Fc244w4PoNXub//9do8Lzj5lgsyh0FzJtnfYPPAIyEQxLmdt7ybuvj71iDZUMiqUhLYnlUfOOo0gLyeC6zQCY1BVE4SRupWbtpcak7d8f7FYNLnOC/tWidIgvm4mKvPzAjRIA4WfC7rEL7PMQXudRoOQwImuFSsFEM4wBMltdFR0BdWp5zu1CU3uZoUqJbtQQhWkmE3a3g+n5/bzoOOgLnkG0ianOyi0YtOijHEbDxUR/wwkBT5LMfCTI48sODNp23tzZFFQ299GqbBdDtSiXChMRpp7+AwMZdRQ9+j8Gfhk9IPAidhS0ownMb4hNv+2dxnfRv3eZXg7GMZhdHsVX/ddDHsYxeGHeA+juBf3w33068JffRyF435v8O42Hg77cW/0aIUV3ShI4G9WLMDKqrJIYFWwwKRlNpGUCyTbV2XUYJCughYziFWXYxOnVGjwyO85zN6XVHCzRFYfIKvvAPJznUNixrZtbc8UJXiPcA4QA8Nerihx/HZFiZPTjdR95/0xrZ1RBtQYmqRIHpRVoQX+uuhBbarkRmr2mUyUYKuEIJsAG9AM1kYiuuOyi5qHHpliEwSmel5wKjzCDaaerIx1OdGGm2oIu+uaBLFw2IFcR1ulSFJa6I2Kr6puiZ90fh0oA/o3Vwonekr1F1UKRpaqJILfATGKYJvLDH+lQNaHiUwLlVVSHHdDtOAY3JzDAthZHUcf0UVWoiVumlyAcR7+KPlnMoGpKhAX6Bx3Esq5dvjNvYBzqvUjKH2I8ZUbkd7gMvzwyiZI2ZzKZE9w5AZkuXkOfIq5S4UuhFBYzTUIrExCSw1VfxhnlVqdNGv7Tum8arptZAWK7eYYj8PEFwmymMsS6gImVBIlxZLQBDeFthSac1VqlDiyOGj9rwJ0poTLKtQZDhs6KxgUddAODt/8eHT808np21bT/+vPL6+/aXS/PUeCWm9ufV48uZ7rWX21pP/B6Buresu2q4rMMpRtOd19/Nyvye1FEvh2we3ed9VafonrLgrPxxdXZBxGN/04atUhw0ARLFiSIpum9s9KHZvhTYztCOuojsbhz7XCwL7UmoQwqgU3rJXHuzpaY3cMjNaOgFoh4A6fuQMDt7jgGUdW/i/G86lJ+f7J/k+m87v+jbjRfqbpBFokKXb02Vjw4rffc5b3JVXMPa3uDxsXhsDfeTWzbzIueYZ1tKf76j7XOT46wCvIzleNBqJtXnM7jb8BUEsDBBQAAgAIAM1m2EY6Kj9OugIAAFgKAAAhAAAAdW5pdmVyc2FsL2ZsYXNoX3NraW5fc2V0dGluZ3MueG1slVbbTuMwEH3nK6rue8Ney0qmEpSuhNRdECDenWSaWHXsyJ6U7d+v7TjEbhua7QipnjnHc/UUordMLC4mE5JJLtUzIDJRaKvpdBOWX0/TBlGKWSYFgsCZkKqifLr49Mt9SOKQ51hyB2osZ0Mz6N3M3WcMxfv4PrcyRMhkVVOxX8tCzlKabQslG5GfDa3c16A4E1uDvPw5X64GHXCm8R6himJaXVkZR6kVaA02pB8rK2dZnKbAO0+X7jOS07v6OPsD2o5pho5289nKEK2mBcRFvrqxMowX5va4K3MrHxMQ/qKBfv1iZRDK6R5UfPndNyuDDFk39f/MSK1kYQsacz5u4juHS5qb52ejurRylmATso7OdsGXx+V6F4D81/DdE/tcleSPtq4HC8E2PeWwQNUASbpTa9OlfHto0LyPzh5qesyjifmRNhoWG8q1h/XKHvgEb0zkIcpresir5E0FyzbgEBkbesJyeeuWRYh91wUxKth5ZZ9KoOyRf0xhj5CBskc+c5bDg+D74wgOTS2p6/It9f0MGuDJUQeMGQQ1x9yH0p06q3W1to9XB7F6RYepZA4LbeN5YRXY1pHE6dqYkqOgiKA7VlBkUvy2uHTvstEkOTD4aTs9WwQZcjg1ci5Gs6jDernzxdmCkPaHoU+uPU/Q7PHrKUWkWVmZHyY9nXieeSimMNPkNMNuSgMHdS82MuA430OkiqotqBcp+Vg3QiLosdfL9n0NwUkS1IAkp6tM/CWnyi+aKgW1Ml1joLsqx8oWWLKi5OYPXxm8QX7AGLC2VCzNfYKy97kMFH4IgKqs7Ka2PbSWquHIOOyAe2ugcCkP5Ua0mdKhgbvBNWwwHDmvGTWTfln0sxIvkUB/Av9qwoouPrCMGHukqXaZRS+/28TB1dFy7haanb5wl7mzH6boZmM/LqFR2v8o/wFQSwMEFAACAAgAzWbYRrJ85P+jAwAAQg4AACYAAAB1bml2ZXJzYWwvaHRtbF9wdWJsaXNoaW5nX3NldHRpbmdzLnhtbNVXUXPaOBB+51do3OljcdJLLyljyGQSZ8KUAAWn187NTUZYC9ZFllxJhtKn/pr+sP6SrqyEhJLkzF3buxsewOvdb3e/XX020eGHXJA5aMOVbAe7zZ2AgEwV43LWDi6S02cHATGWSkaFktAOpArIYacRFeVEcJONwVp0NQRhpGkVth1k1hatMFwsFk1uCu3uKlFaxDfNVOVhocGAtKDDQtAlftllASboNBqERN50rlgpgHCGJUjuqqPizOYiCL3XhKZXM61KyY6VUJro2aQdPDk4cp8bH490wnOQrjfTQaMz2xZljLtyqBjzj0Ay4LMM697fC8iCM5u1g+d7DgW9w02UCtu3QB3KscJepL2Gz8FSRi31lz6fhQ/W3Bi8iS0lzXma4B3i2m8HJ8nluNc9iS/7gyQeX54l5z1fwxZBSfw22SIo6Sa9eBv/uvBn74bxqNftv7pMBoNe0h3eRiGja4RE4TpjETKrSp3CirDIZmU+kZQL3LVvaDRgcVsF1TNI1CnHIU6pMBCQPwuYvS6p4HaJS72DS30FUByZAlI7cmNrB1aXENzCeUAsDGe5WokXL1crsX+w1nros9+2dW+VEbWWphkuD9qq0qLwrunGbarkWmvumkyUYKuGpsiywF6ONKciINxib+nqrnUM2FMukH8Xu9ucSrvRXJpRbdY4XPHoVjnt/N5XFswfvjlvesj1N1UKRpaqJIJfAbGK4ODKHH9lQO4eDzLVKq+sghpLjOAMyJzDAthhnUTvMEVeYiRKRyHA+gzvS/6RTGCqNOICnaPIoJ0bj9/cCrigxtyC0psan/ql7/ZP4rdPXYOUzalMtwTHaUNe2B+BT7F3qTCFEArZvAOBzKS0NFDNh3FWudVps3bujM6robtBVqA4bo71eEy8keIWcllCXcCUSqKkWBKa4tk3boXmXJUGLX5ZPLT5WwX6UMJlVeoMHyiYTDPQddB2dp//svfi1/2Dl61m+OXT52ePBl3r4VBQl80L4vGDglsv6hvZ/YugR8R3I/ZU6dxtKNtIev8D5Vr4NoUkCp3s3K9gldD+HAEbx0ej4zMyiscXvWTcqjPeviJIQZrhfkzdC0WdmMFFggTHdVyHo/hNrTKQ6Vq7HY9rwQ1q9fGqjtfIC/vwjqjXKgFVeeYfAajLgucc9+x/ceAe2v1/flZ/ynl7/I3Bn8bvdd6A6jTDGf2wuf77CvVdCfsvceCvVu/hay/eUXjvX5wG2tf/93UaXwFQSwMEFAACAAgAzWbYRoITx3SWAQAAIgYAAB8AAAB1bml2ZXJzYWwvaHRtbF9za2luX3NldHRpbmdzLmpzjZTLbsIwEEX3fAVytxWiT2h3qFCpEotKZVd1YcIQIhzbsk0KRfx7M+YVO5NSzya+OrrziDzbVrs8LGHt5/bWf/v7e3j3GqDmzAquQ1006DnqzIpsBpMsB5FJYBFSIDLnwsJJ350RyplJ7zrdfKCvrRgyRdD6lKAiGgK0FFgQ4DcFrinxJ2zu0Ni+qcqopyvnlOwkSjqQriOVybln2NWrP9UeI1gVYC6gc55AYNrzp4k8Oz70MKpconLN5WasUtWZ8mSZGrWSs6b8i40GU/705R7oPvVeRoGdyKx7c5DHiUd9jGZSG7AWDnkfRxgkLPgURMW3688faGBcbyiii8xm7kgPbjCqtOYp1KbUH2CEmCy9atPsYdQ5B2u3J+5uMQJC8A2YmtXwHiMAlV7pf/xAbVSKE6mh9ZmfUKH4LJPpIXUXg+SwWLRtmt65UV/+kAVPSEVPaEE9v7xpecSgJUB31IK8Nso7puwEJUoih6JATYAFvUhcvEjw/tlm3DmeLPJyP5TrsZwDN0swE6VEWf7XpULjXK3dL1BLAwQUAAIACADNZthGGtrqO6oAAAAfAQAAGgAAAHVuaXZlcnNhbC9pMThuX3ByZXNldHMueG1snY8xD8IgEIV3fgW5XbBb0wDdTNwcdDYVUUno0XDU+vOF1Bhnh0vuXd73Xk71rzHwp0vkI2poxBa4QxuvHu8aTsfdpgVOecDrECI6DRiB94Yp37R4SI5cJl4ikDQ8cp46KZdlEZ6mVBIohjmXYBI2jrLMGFFWUk4rCivb+b/ozw0MY5yry+xD3qMpe1GrhVOyGipzdig83iLIalDy667KzpRLRRFK/jxm2BtQSwMEFAACAAgAzWbYRj+zTKhuAAAAcwAAABwAAAB1bml2ZXJzYWwvbG9jYWxfc2V0dGluZ3MueG1sDco9DoMwDEDhnVNYnsrQHzYGAgNSxy7QA1jBQpEcGyVpVW7fbO9J3zD9osCXUw6mDrvbA4HV2xZ0d/hen9ceIRfSjcSUHaohTGMziHmShUupMMMhdHJaOdYo/KJY5RLqMcz2SZnh4u04W7yPzR9QSwMEFAACAAgAg4CPRc6CCTfsAgAAiAgAABQAAAB1bml2ZXJzYWwvcGxheWVyLnhtbK1VTW/bMAw9p8D+g6F7raRd1zSQW3QFih3WoUDWbbdAtRlbi215klw3/fWj/G3P6VZgBwM2xfdI8ZE0u3pOYucJlBYy9cjCnRMHUl8GIg098vD19nhJri7fHbEs5ntQjgg8kqfCAnhMnAC0r0RmEHzPTeSRnsFFZuJkSkglzB65z5C7i7Qk745m6JJqj0TGZCtKi6JwhUZEGmoZ55ZEu75MaKZAQ2pA0SoN4jTYlfk7Gp9EptTsM9A9ZGbeHrgmaTmetRiQFKeuVCE9mc8X9Mfd57UfQcKPRaoNT30gDlZyVpbykfu7OxnkMWhrm7EqyTUYY5MobTNmVmKxTB2tfI9UDpsEtOYhaDdOQ0IrLJ0As23MdVTz6AGt5dU7UfOWfhv7vWncSuVo55zlj7HQER71IZ11EsjoMCpLyuuWHfTQdNCtZSKOgl+5UBCUn9/aFpkvSBWw7bgyT1cXPh7g2y33jVT7G4RhF9UKuq1obiWaW4JaDreNvu4oSHPbLXCTK2hKNWNPIgD5hSvFbVtcGpUDoyNjjaVDMKPVlWuROkFYZJL47B+0sX4jaX7q15QpAf9DmE9I1NZEpAE83wr0MZBgTQ1gsa3NNVns2phdTjp/THp9PTBVOdai4EUcw1UIOIYBN5x2dnoICoprdPFzNcL2Dg6CIxFGMT5mkmF8epAm4Wo3ydA7OAiOpb+bgLbmtox0XMdRM7UdxOjEOmF+ro1MxEvZnoM9Y1ZlH742cs3RdSbag/P5H6M4iNEM5pZMrC771ttXzeG9nVOjO59NVlkG3YrzACbPKq9mFvJs5BPAluexuenn1OzDHnSU89R0THN9x36XxVq8gFOIwP7pFqe2JhHYnvHIh+VpjwH1xO0yCF+apiIyWktSqXlIOYa1eRJQVJhqVj6i6qGSeRqMtHGz7uegY9xV1wq4E8MWM12cYPPJzCPv8aW+y8XZRXeV88VFgy3zuq8CV7m8YVXXCXedQet+bS/C6pnH199QSwMEFAACAAgAzWbYRtOZkxsdCAAAYx4AACkAAAB1bml2ZXJzYWwvc2tpbl9jdXN0b21pemF0aW9uX3NldHRpbmdzLnhtbK1ZbW/bOBL+3l9B+LDALnCIX+S3LFwf9EInQh3ZaylJe4eFQUtMLEQSfRLtNgt/uF+zP2x/yQ4pKZYcx5Hai5qiGs48MxzOPCTVUfLkR/o24Sz0/yDcZ5FNOfejx2T8AaGRywIWz2OaUJ40D5J7P/LYVzN6YEIG0oSTyCOxp4vRZNxCE/mDhgN1aAzhrat1O2jQxR08RAbu6TB2qRiXig5jRqetj5pHECluTF0a8dOoo2Zp9LWBGSU05mbk0W9jpaxdHCrP4Comng96ybjfFc8+97o3uuJB3XZv0MP7jqooSh/pPaNttPaDweVAbSPc6vZayl4bdpSOgtq9Xvuyv28POj0F3iaXfUDp4ss+6g663Y6x7+AOWCNV1YyOvh8ol+22Ct7w8FLfTybaoNVC7XZb6Rr7Xl+ZaC0E2gpgqMpQJFAxFE3p71VNbQ8VNNEn2qS7xwbu6z007OB+q7XvaprSah2Se5hdMV0HaeXp5Ol8B/DkEpwcFbXVPFFcI3cbx6Ds0HATEE5RREL6sWH78EqRzrZxQtHPLts8/9LIKlRWc66fB1aWpkIQC7TxKbBRUw7lejKyYmsU5cj3PjZWW85ZdOGyiEO4FxGLQxI0xv9IqyebWxVLtqNxHbsH4tKDu4H8qWqW+YKKhueckcvCDYmep+yRXayI+/QYs23kVQpz/byhceBHT6Dduhzo+KyjwE+4yWlYig8PxVPdbAOMlVARXh+Lp5JlQFY0yD225E8Nu4PL9zNyZLrzE59LU7UtnnOmG/JIywswVMVz3iYCL+VVG4jnfSNOv3FQVwQBdM6qB+SZxmUnKWGetWKb7aZuPW1i9iiSXbZ7f6Ff7AIG/BM9ighb4qlkJCYoHFZapSxtcv7GkWL2eswloxC8wOIWySUTSci5ttRnN3PV+rKczq5mS828aoz1tCuRaMsPP3f6w2/tXh+oKzOsCGXfqNNpGQxJsF6rGpblLGbTJQDi6dLCn53GWPxd23R260xNCzfG2T9qA8wX+K4xFn9XMb1dLLDlLO2paeClaS+tmSPzMsUONhrjL2yL1mRHEWdo59OviK8pAn72Y4qSwPfkgOBsP9rSCv6M2Y1qWssFtp2FqTvmzGqMbRbHz/+UyGTL11A9a5Igz0/IKqCedAs1IscFv4B3eURD8IevfdBkIfGjiyreF+q9aV0tndlsai+xZeSSxhhHHjJiIjzVB1qoNl4ARkxgK/8+86WsPomA1CCoDXJtXl1P4dcRgVz7j+sAfvl3RDPHsCRzGlUwhMLBC6g6276fLQyRQ3CICNqQJPnKYq9UNMWlq4BtWvoMSlN3CviOgMmxYeH9yIXSoS6vgHeDbVu9wktt9hlqHHpzVtNo9gla8lNNoy/Yhh7CdgUzS70zr1TREaIN8wbJe9Alot6DZ0RcF+xENnc+2yYgERmGNpHdmNR2ZOPfbmEdTXV6otlTTMizXMFHf0chitirVFVAQDo2RF39dmv+ezlRzSk2llBoxux+6Uh+FP4IEEnEOCJBwMQ0wDXxdiRyKVpRl2yhHZ5BzfM9qSaWXwbz363/ByI8I6GfMv6yDPz5p4v60ZVY73WQIRybwRkcVjb8Pe+FGXxnIKLg34yiSgLqh2CnrayZ0Bmaz2oZYWB0QV1AwkEtQ9OagLt5ygtAHOKyUwvAmmUYFkM/AHMHmSsFcgcZrQdxjzXbdGDTvqcrcYytYCyXO1210ystLhsBhbvey2qv6AODdgko2aUbInCgXP4qq1zYcksU5ZjOFAK3APMx3VcBNfBDcRivBnt7g/NUpLRSms892wae7OHAf5LUAnnehvT1fv4Qs1BKA5LkdZ2S279+MJB0iovU77zeRmRjdaFfL3XV0rE4H4quCqrbQY2KyKaOvZyqmkCAYg0Jd9dArA/i2F4dKz3fGXiiAl6WXpuS2F3/9b8/q8McxZNKUSb9tS4OtKBgLfyC9x+LcZr8XgHHUbWyqXypaJgdj3PT6qdlx4Qy+b8cQEm6GYQsFF8sKrmGQsyWUXUcVb++gVq1ZWmybexW2r+LIDfq4hPQjzy5NcY3JH4C+nIYC+oCycyL2uS1YzhcWLY88CNa0/yH9wMxececL1XDkDc56NHAd5/STdCD42j21QYFcKWrgadfqxZw5BEk9XxeH1NuMTkdASWk7wdC2J3ccV4Eh/sx3L/Zlpeu2xGPWTAXHypef5kDBfFdBcp4zGNxQcvfihrJmn3N1i7TKkqONecQwlycy8YPJEgy5YPwWH0hescr6maSY8U7FgA76+l0ivrlgWMzXdfkl7yixYvsVexwas6GDhMtCI/1LfqNv9IvCI/1bbFnzeCY/jqm46Giaf55RSNxUV5YvAzoxOqBEo0kT2Uh5m9lHRHCVHxnSwozyQRlzZB5dCw3X8cPadbQQlaMuPlGyKPo5RhxI2xWz3Z2LTkaOBRw83wFj7jPA/p2ect5QBMWcy3fP9RK4yj9HnycjFSK+POGfmzABYC4a8H1SQNlGB8bIp3pN/e37DY5owlCK1jKaM6bhpLRJaHXchkJHq/niqX9ft5o1HyVp1Hz3AqNMti3FzDahisaY6gBH3guW6GysKi+zj9t3MmT4ZHdG6NFAL4G7AjuKnknFASlwpIHq7xb0pfieLgNuB/QHQ0ynYKgkJzz8x8l0B3ni1vlU/rAi+WdSWp3QUZ2h1osk2BB/qaVvBmViL88UrPpOFklcvYn2CrffwrOTmxJOVGLei9yNONHy9484Qt030r/qFncaYGkXv3H2bEMTAHvzf9H/htQSwMEFAACAAgAzWbYRlVrhjhHCQAAJBYAABcAAAB1bml2ZXJzYWwvdW5pdmVyc2FsLnBuZ+2Yf1RSaRrHb1Mz1rRWM+5sO2Y5zW51miY9TYMalU5mlk2KmqYRSEkzBkpYDGkY2I6T/ZKYyWYt1NiyMEVhGfwFBNZmchxHyfhxUUIsGn+AyJhcUFDYi3Paztn/9uy//nHPPc99Pu/zvPd53/f73HMvJibs9n838F0AAPzj9sQkA8D8FQDwVsnCd+AnRT/fLYZv8yjJu6MBfnfQCGwsyNoRvwMAhKzF00fehu1FuXsOUgBgySPfNU9BvncUAD4Qx8XsSMnPsBpkrEOp4Pnn0+C1a0/OhdyOTvnh2PfHkhMTE+/s2BuwKOmLwI+wT9/+1/lB+oE7j6Vb0Js916dOl1BII8lB7iBFlv4HBylYua0F3V4eTuYzPFNDPA7DNVI5pOTMBwAMT38LeZuWudLb1i5o9SDH/gAA/xSYL62yZZo0vDSTb+rna+X5y1eQjfKV4bAVcYDaXoRsJkreA4CBdM2HSxmTz8+PxwLAWXxq1rbrx2GkZaNwHgDEXPAHgI+ic+AH72XCqS4sg4vyxXc62P64Da7MstVh8KCFc+gcOofOoXPoHDqHzqFz6Bw6h86h/we6lOG2Nm+APdK1/2OoC1WZJsgCpqFubhPT7MM9mt3B9G+gh37BuWfZIraU/YjdSbgyD+jWSP5UoUV6P4AmO8twjNNP2HVN9XSad0Tu3WAeXwfe8VO0d5aFCiKnf3s0/vBkC7uTrSLw4XFdl5eHhrzqGkSXaoTxivu1pJATGzHKkUhF4b0ivGncpDDNf5mPqFZh5gMVpbQi+1UlcWpUpGw3ZWjCVPKyf9zUSxkB0wO632raDbwtlYOBwABGTQhbGhwZBH5WdhTp0DQo19QMTYagapARYVy/x9Z4ij+QG2K+7yH4UwhcPC7ejWHT+NX4qGJdRMBsniJkWSG6FXN7ZDJNFVn2tdEmGN2ZU3HRN9+xQ5XJlA6jSscePIywUi6av6kdmVy6Jqy77XMQAJzWq63Ltt+YddWYFe4ESu5C4Ym1XPE7QAsKxYlcCW4sy2Gf902pwDHaG7HULSnTTdpVKIHc47LkyV1mHo8V5ZnENYMQ7sz441a+hU7UP3WjzI6+1lCBU+VySJ45nVNDHJy0y+XskBg3zcYOtVlsB8oHM+G0HWZEbnnw+YKnusmXpSg+Y+rXMh4hZZ/9FIIxPa4otB5a7ApsxIoJamtjIS7DVg1ZqWKbras83OtCNR4XeeiBsi7h70GbpzY168O/6nRxxxxME21CrMU3HnhGjbrbD4y573VaIu+O8Y5Lj6/MLyWEHFBFStX4GjxGYFHoyCU22n7poCCEbAwSuOst2f7SMRH1F0yD/kyh6Y6w5zLkEq1tWCLx1AlD7NnqMIscEYdoCtCAIMcCzZCx4UJ6AZZPop1xGvJMYSqj7elscW91azjaDW7Jcfu3BdgCkmJiSJnXjxIEZM+k492L9rWK6YYPQ8JvDOIRVtGXLCpWgtU7kJRAasG5dCa1C/M8qWrIxBViNwSbdTZyxadhTaVCl0NPNhq0X6HxUkNNZlW7I47jEGfPboI+p7Ewip+6JAmP7Uw9WgdCfdnY1tQ/36dBZgO0chFC6+6tDb+YXccJVMsRn0RoSU5EVwexL6tsFfUM3XCKJFUiRc4aE39gWNcXm6q0xVPySmikfZSTpaWP26lJiU2hLYH6jt7I1XpLs1OP0p1yW+Gl8M4wHjouU9x3nMZmvDudtakLATyoMTxGcdja3TOEndh+/gy6dZ7B0hwYXi9yGTyIT5E5XBXPsen35FT7JjLYpKcOUWmrCtzWoL/fNErTq/jmRtgf39buDRF4GUacLBEkaelmZeqMYph0BTGbI95ybafm3q4T9cK9u2NkAbhmZx9PmyTz9B1XOTczqQaQU2x3bqdtkm9vJOJUFXVc+qmaJAWaVX9FEHlxGJElSLU4CGrIQqce1qRHrT9YP7HVwFihqnj28qiw50cxY91tyBk25v68Vs5irLZfpvYN8WdPIlGF/DURZHpOUgQy5B+J6j6eXCC8+b4aBANzGhnEnh+SCx3rU1Q0yn+SsqQs6ZUJiS6dJcoxqjNQnFo9qEd7t4Jv8qEYTGidv/o7aHH94gaFBMt5oUbt+bIt1itTNCix5T6VUI+9aD4Hpkf16viKpmxBhpK0XIs4tfG6u9KDPuss1+s5um8uEBJmN/awaRhhPVUvsSFF0XdjBRzQxmu4acRS8u69XtHYkVd1SX44yS/a5WmtA8T3C6SBjVZaoaVpJpMkQ8meuCP3erfCu7pfPvBl6zKinSpT0gpJ/lX4fbM1MJ6Z6Go5sCVGUMbV/9zgMG/e2xTFNHPdBMu6v1JP9339+t17FELGZ0mm73XDor/RrAerxrKlS+Ifx8rCuFvEHXH4qhR6fQAG/8lPVy6sgt56xlDJ1XfAGH5w9Y+XLkkYPHwVWdAJLdD8CkWazz1x26mgIeu9FcCDu/mwsLdk9KYx0cHxzT+uD9OKDtPmZVRpmXoq6JC7A5iBMu1W7efBPAIHS6xjiQv3ZjNJOXUKHbHy4MR+ShIt/pkCa3kpt129wKTF75sQdnbgi3pnD+1zuHl4K/oZJeiX/Q3DnP7hjY35fMvWaPMrqnaGOG4AUeSE4Ew2C9bEEKilaSIpq0cNzRRD/PDG7ATzK0e8S86B1MKbRn1xGg+Mlq3lTul2vRbjTuy0nOm9PSs/ZWO9oiwT5o1Sq0rXodqpnWvKB4/4dHFVFGNb9yN5W/uN677ll28/M5mLkWJqCUt8g2sZLrWwGoV4rdbkUJz8vsYZ7snmbkmHO0Tt8tCMkjdqHuFH7fY0MMQxqnEBlx7So6pGKUxR1143kMvIvEL0Iwx7ROdrIINNRlX6yqAVNpXiWHUyBek7blvEVpsxIs89XTwqnfS3DI3qjNUnKuGOR6/p2y/ppC0A9ojtNvKoaK30ZWPu9mYoCKWg1/n87quJ6BdxbwN7akL9cS/QuUZE713+Ocv1sReLnx/yU8TW+J0cCa6qjO46MktJGhoHbmX/5JyZXHoixdfrRz/+ry+AFw9trd7IftiVW2cu8SuE20T+XwDggbB286rpGafRxIRditru/Fyo9bkKHjHAT8Gp85evQHimJ5QndsLR6Klp9sl1YcRpCMSl+X6L5r0FAC0J1Biozcvi8bzzZ/TWiKKJXffgSEDcroQYfvThb/8NUEsDBBQAAgAIAM1m2EZqfcGNSwAAAGoAAAAbAAAAdW5pdmVyc2FsL3VuaXZlcnNhbC5wbmcueG1ss7GvyM1RKEstKs7Mz7NVMtQzULK34+WyKShKLctMLVeoAIoBBSFASaESyDVCcMszU0oybJXMzZGUZKRmpmeU2CqZmlvABfWBRgIAUEsBAgAAFAACAAgAzWbYRlp/uZk6BAAA4Q4AAB0AAAAAAAAAAQAAAAAAAAAAAHVuaXZlcnNhbC9jb21tb25fbWVzc2FnZXMubG5nUEsBAgAAFAACAAgAzWbYRpneydrOAwAAMQ8AACcAAAAAAAAAAQAAAAAAdQQAAHVuaXZlcnNhbC9mbGFzaF9wdWJsaXNoaW5nX3NldHRpbmdzLnhtbFBLAQIAABQAAgAIAM1m2EY6Kj9OugIAAFgKAAAhAAAAAAAAAAEAAAAAAIgIAAB1bml2ZXJzYWwvZmxhc2hfc2tpbl9zZXR0aW5ncy54bWxQSwECAAAUAAIACADNZthGsnzk/6MDAABCDgAAJgAAAAAAAAABAAAAAACBCwAAdW5pdmVyc2FsL2h0bWxfcHVibGlzaGluZ19zZXR0aW5ncy54bWxQSwECAAAUAAIACADNZthGghPHdJYBAAAiBgAAHwAAAAAAAAABAAAAAABoDwAAdW5pdmVyc2FsL2h0bWxfc2tpbl9zZXR0aW5ncy5qc1BLAQIAABQAAgAIAM1m2EYa2uo7qgAAAB8BAAAaAAAAAAAAAAEAAAAAADsRAAB1bml2ZXJzYWwvaTE4bl9wcmVzZXRzLnhtbFBLAQIAABQAAgAIAM1m2EY/s0yobgAAAHMAAAAcAAAAAAAAAAEAAAAAAB0SAAB1bml2ZXJzYWwvbG9jYWxfc2V0dGluZ3MueG1sUEsBAgAAFAACAAgAg4CPRc6CCTfsAgAAiAgAABQAAAAAAAAAAQAAAAAAxRIAAHVuaXZlcnNhbC9wbGF5ZXIueG1sUEsBAgAAFAACAAgAzWbYRtOZkxsdCAAAYx4AACkAAAAAAAAAAQAAAAAA4xUAAHVuaXZlcnNhbC9za2luX2N1c3RvbWl6YXRpb25fc2V0dGluZ3MueG1sUEsBAgAAFAACAAgAzWbYRlVrhjhHCQAAJBYAABcAAAAAAAAAAAAAAAAARx4AAHVuaXZlcnNhbC91bml2ZXJzYWwucG5nUEsBAgAAFAACAAgAzWbYRmp9wY1LAAAAagAAABsAAAAAAAAAAQAAAAAAwycAAHVuaXZlcnNhbC91bml2ZXJzYWwucG5nLnhtbFBLBQYAAAAACwALAEkDAABHKAAAAAA="/>
  <p:tag name="ISPRING_ULTRA_SCORM_COURSE_ID" val="FFB65A0F-99F2-4AB4-B984-25A3494E0190"/>
  <p:tag name="ISPRING_SCORM_RATE_SLIDES" val="1"/>
  <p:tag name="ISPRING_SCORM_PASSING_SCORE" val="100.0000000000"/>
  <p:tag name="ISPRINGONLINEFOLDERID" val="0"/>
  <p:tag name="ISPRINGONLINEFOLDERPATH" val="Content List"/>
  <p:tag name="ISPRINGCLOUDFOLDERID" val="0"/>
  <p:tag name="ISPRINGCLOUDFOLDERPATH" val="Content List"/>
  <p:tag name="ISPRING_PRESENTATION_TITLE" val="Business 05"/>
  <p:tag name="ARTICULATE_SLIDE_COUNT" val="26"/>
  <p:tag name="ISPRING_SCORM_ENDPOINT" val="&lt;endpoint&gt;&lt;enable&gt;0&lt;/enable&gt;&lt;lrs&gt;http://&lt;/lrs&gt;&lt;auth&gt;0&lt;/auth&gt;&lt;login&gt;&lt;/login&gt;&lt;password&gt;&lt;/password&gt;&lt;key&gt;&lt;/key&gt;&lt;name&gt;&lt;/name&gt;&lt;email&gt;&lt;/email&gt;&lt;/endpoint&gt;&#10;"/>
  <p:tag name="ARTICULATE_PROJECT_OPEN" val="0"/>
  <p:tag name="ISPRING_RESOURCE_PATHS_HASH_PRESENTER" val="cb70f085bf509c4f9262f4c046274447532afc83"/>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Custom 7">
      <a:dk1>
        <a:srgbClr val="19232F"/>
      </a:dk1>
      <a:lt1>
        <a:srgbClr val="FFFFFF"/>
      </a:lt1>
      <a:dk2>
        <a:srgbClr val="FF733B"/>
      </a:dk2>
      <a:lt2>
        <a:srgbClr val="E7E6E6"/>
      </a:lt2>
      <a:accent1>
        <a:srgbClr val="FF733B"/>
      </a:accent1>
      <a:accent2>
        <a:srgbClr val="FEB048"/>
      </a:accent2>
      <a:accent3>
        <a:srgbClr val="19232F"/>
      </a:accent3>
      <a:accent4>
        <a:srgbClr val="36A7F7"/>
      </a:accent4>
      <a:accent5>
        <a:srgbClr val="2CCB70"/>
      </a:accent5>
      <a:accent6>
        <a:srgbClr val="FF2F5F"/>
      </a:accent6>
      <a:hlink>
        <a:srgbClr val="36A7F7"/>
      </a:hlink>
      <a:folHlink>
        <a:srgbClr val="36A7F7"/>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imated light slidesTF00654311.potx" id="{29CB8A8A-1EB5-4B9A-8C02-52918C52E4D6}" vid="{742FD3A2-1E2A-4F32-AD9C-3A49E5E68CE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Animated light slides</Template>
  <TotalTime>105</TotalTime>
  <Words>770</Words>
  <Application>Microsoft Office PowerPoint</Application>
  <PresentationFormat>Widescreen</PresentationFormat>
  <Paragraphs>48</Paragraphs>
  <Slides>13</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Cantarell</vt:lpstr>
      <vt:lpstr>Office Theme</vt:lpstr>
      <vt:lpstr>Predicting the Likelihood of E-Signing a Load Based on Financial History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Model Building</vt:lpstr>
      <vt:lpstr>PowerPoint Presentation</vt:lpstr>
      <vt:lpstr>PowerPoint Presentation</vt:lpstr>
      <vt:lpstr>PowerPoint Presentation</vt:lpstr>
      <vt:lpstr>Our model has given us an accuracy of around 64%. With this, we have an algorithm that can help predict whether a user will complete the E-Signing step of the loan application. One way to leverage this model is to target those predicted to not reach the e-sign phase with customized onboarding. This means that when a lead arrives from the marketplace, they may receive a different onboarding experience based on how likely they are to finish the general onboarding process. This can help our company minimize how many people drop off from the funnel. This funnel of screens is as effective as we, as a company, build it. Therefore, user drop-off in this funnel falls entirely on our shoulders. So, with new onboarding screens built intentionally to lead users to finalize the loan application, we can attempt to get more than 40% of those predicted to not finish the process to complete the e-sign step. If we can do this, then we can drastically increase profits. Many lending companies provide hundreds of loans every day, gaining money for each one. As a result, if we can increase the number of loan takers, we are increasing profits. All with a simple model!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the Likelihood of E-Signing a Load Based on Financial History</dc:title>
  <dc:creator>Meet Shah</dc:creator>
  <cp:lastModifiedBy>Meet Shah</cp:lastModifiedBy>
  <cp:revision>16</cp:revision>
  <dcterms:created xsi:type="dcterms:W3CDTF">2020-10-21T10:59:01Z</dcterms:created>
  <dcterms:modified xsi:type="dcterms:W3CDTF">2020-10-21T12:49:07Z</dcterms:modified>
</cp:coreProperties>
</file>

<file path=docProps/thumbnail.jpeg>
</file>